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8" r:id="rId3"/>
    <p:sldId id="283" r:id="rId4"/>
    <p:sldId id="284" r:id="rId5"/>
    <p:sldId id="297" r:id="rId6"/>
    <p:sldId id="298" r:id="rId7"/>
    <p:sldId id="299" r:id="rId8"/>
    <p:sldId id="275" r:id="rId9"/>
    <p:sldId id="269" r:id="rId10"/>
    <p:sldId id="270" r:id="rId11"/>
    <p:sldId id="271" r:id="rId12"/>
    <p:sldId id="272" r:id="rId13"/>
    <p:sldId id="273" r:id="rId14"/>
    <p:sldId id="277" r:id="rId15"/>
    <p:sldId id="278" r:id="rId16"/>
    <p:sldId id="279" r:id="rId17"/>
    <p:sldId id="280" r:id="rId18"/>
    <p:sldId id="281" r:id="rId19"/>
    <p:sldId id="282" r:id="rId20"/>
    <p:sldId id="274" r:id="rId21"/>
    <p:sldId id="287" r:id="rId22"/>
    <p:sldId id="288" r:id="rId23"/>
    <p:sldId id="276" r:id="rId24"/>
    <p:sldId id="267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25" autoAdjust="0"/>
    <p:restoredTop sz="94660"/>
  </p:normalViewPr>
  <p:slideViewPr>
    <p:cSldViewPr snapToGrid="0">
      <p:cViewPr>
        <p:scale>
          <a:sx n="75" d="100"/>
          <a:sy n="75" d="100"/>
        </p:scale>
        <p:origin x="720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B5A23-C81F-4AF5-A748-1D1EE9350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F8B85E-9692-4475-9B5C-3E3DB5D88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05B73-604A-4AB5-8137-DDC71FB7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57B5ED-EDEA-4726-A63A-ABCD88DD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561B83-F1A6-46DA-BD34-3B375CB3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227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E36BD6-A4CF-4B25-AB1E-51253291E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49623F-E56B-4F2D-8C1B-7FE5A6708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8878DC-1F89-454E-8C22-21927454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C32D40-FC59-4599-8DB0-4EDB5515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ECE70-0B94-4918-8A6B-CE318F78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257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C509A6-106F-4F30-B678-2B05478C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28D6E4-1D89-4B38-BBBD-0F0516981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995D7F-87F4-4EAE-B067-A371E5D3C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6F322D-4B78-410F-883C-30640F0A1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676F9-DE6E-4CF9-8A5F-C636669B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490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FF599-F9A5-411F-BFB9-C4FB2A3A3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3CECED-CCAF-4DDD-B539-F3AF15540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C8BE3-B2E2-4859-8481-2ADA01A4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8CDC39-E89C-42A8-9B52-C7D6DAC2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B28C08-4C0A-48B8-A2D2-41A018A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565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4B900-D8B5-4B2F-9A9B-DAFD4392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D0AAEF-5449-4C97-B530-902BE63F1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CE2F0-2D83-432D-AAAB-53B7BDAD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4A1FD5-451B-4844-91B8-CAAD13002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4FCB56-5F29-4966-828B-6F12C897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0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A8BCA9-CCD6-4662-A75A-29683674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B64179-D214-4078-BA5F-DFCB5B7AB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779CDF-61C0-406A-811C-6499DEFD4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2950D3-3FB5-4335-966B-7606E354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A6937B-7D55-49EA-B7A1-89529F5A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794612-C908-4F25-B9A3-09427AE3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7935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C1362-BBA7-4D01-B788-14FDB950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AC57B0-4E1F-4D85-8918-3867A4BE7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57D204-8AC0-4D04-AEF3-91D211206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5EB064-60AB-4FE5-AF06-C9FE48BB4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DB6808-33C3-4B13-8365-0D85B8DDB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2640C7-3844-4222-AC6F-AB4902A4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889AA5-8486-41FD-8413-A1012296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CBBB2D-B216-4BCD-8B81-731C681CF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869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649871-FAAA-407D-9245-5C61A8E3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38A7DA-9D13-4BB7-ADE4-F35E84E3A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FEE6E1-89D7-49AE-A816-C7B25C1D5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6B1AE1-FDC9-44CA-9C12-53013C08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797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5ACA46-7E3A-4F54-B5C7-2D501C80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6C4713-7972-4FE4-B6C4-CD4F252F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64F96C-A2F1-409B-B68C-BE3C8992C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920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3D69A-09A1-4C99-B3A6-6FFAF00F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0AD2F4-8A1D-4D48-B8E0-B0A9F378B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2D0DD9-6BA7-496D-AB88-10339921C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604958-49B0-4000-9AE8-1A82649D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224506-57FE-4AE4-915B-1BCF662C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6D5D81-A0DA-465B-9DDB-DA44E7CFA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68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983AA-0F4A-45E5-9631-DE95D374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327D0E-1174-49F8-B6E6-ED9C4C24C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9C250D-0505-42BE-A5E8-7419DF44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AFD8E-9839-4C72-8762-8562A916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FA4037-6B16-4DCF-B42A-04CA1505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1A69A5-76C9-4317-9EA8-5195D125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459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7ADECC-9799-4216-9862-AA5ADA4C8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7C8BE3-DBC3-496D-978E-EEAF27BD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A01D7B-4D81-4C57-A818-0D2B635A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504206-C714-4A83-8AB2-390F6A4DB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1C595-D0A5-4894-99F9-5A8A1E009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168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jw1456.tistory.com/23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95" name="직사각형 594">
            <a:extLst>
              <a:ext uri="{FF2B5EF4-FFF2-40B4-BE49-F238E27FC236}">
                <a16:creationId xmlns:a16="http://schemas.microsoft.com/office/drawing/2014/main" id="{9A53A244-7F95-4F1C-A1C3-320833091B59}"/>
              </a:ext>
            </a:extLst>
          </p:cNvPr>
          <p:cNvSpPr/>
          <p:nvPr/>
        </p:nvSpPr>
        <p:spPr>
          <a:xfrm>
            <a:off x="3322880" y="2024204"/>
            <a:ext cx="5518159" cy="1959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000" kern="0" dirty="0">
                <a:solidFill>
                  <a:srgbClr val="44546A">
                    <a:lumMod val="50000"/>
                  </a:srgbClr>
                </a:solidFill>
              </a:rPr>
              <a:t>게임기획</a:t>
            </a:r>
            <a:endParaRPr lang="en-US" altLang="ko-KR" sz="3000" kern="0" dirty="0">
              <a:solidFill>
                <a:srgbClr val="44546A">
                  <a:lumMod val="50000"/>
                </a:srgbClr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3000" kern="0" dirty="0">
                <a:solidFill>
                  <a:srgbClr val="44546A">
                    <a:lumMod val="50000"/>
                  </a:srgbClr>
                </a:solidFill>
              </a:rPr>
              <a:t>소스분석</a:t>
            </a:r>
            <a:endParaRPr lang="en-US" altLang="ko-KR" sz="3000" kern="0" dirty="0">
              <a:solidFill>
                <a:srgbClr val="44546A">
                  <a:lumMod val="50000"/>
                </a:srgbClr>
              </a:solidFill>
            </a:endParaRPr>
          </a:p>
          <a:p>
            <a:pPr algn="r" latinLnBrk="0">
              <a:lnSpc>
                <a:spcPct val="150000"/>
              </a:lnSpc>
              <a:defRPr/>
            </a:pPr>
            <a:r>
              <a:rPr lang="en-US" altLang="ko-KR" sz="2400" kern="0" dirty="0">
                <a:solidFill>
                  <a:srgbClr val="44546A">
                    <a:lumMod val="50000"/>
                  </a:srgbClr>
                </a:solidFill>
              </a:rPr>
              <a:t>2015742068</a:t>
            </a:r>
            <a:r>
              <a:rPr lang="ko-KR" altLang="en-US" sz="2400" kern="0" dirty="0">
                <a:solidFill>
                  <a:srgbClr val="44546A">
                    <a:lumMod val="50000"/>
                  </a:srgbClr>
                </a:solidFill>
              </a:rPr>
              <a:t> 우언수</a:t>
            </a:r>
            <a:endParaRPr lang="ko-KR" altLang="en-US" sz="4800" kern="0" dirty="0">
              <a:solidFill>
                <a:srgbClr val="44546A">
                  <a:lumMod val="50000"/>
                </a:srgbClr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-174172" y="162972"/>
            <a:ext cx="12627429" cy="5707621"/>
            <a:chOff x="-174172" y="149435"/>
            <a:chExt cx="12627429" cy="5707621"/>
          </a:xfrm>
        </p:grpSpPr>
        <p:sp>
          <p:nvSpPr>
            <p:cNvPr id="728" name="직사각형 727">
              <a:extLst>
                <a:ext uri="{FF2B5EF4-FFF2-40B4-BE49-F238E27FC236}">
                  <a16:creationId xmlns:a16="http://schemas.microsoft.com/office/drawing/2014/main" id="{4F75FFAC-44E0-452A-A4A8-C9121999F837}"/>
                </a:ext>
              </a:extLst>
            </p:cNvPr>
            <p:cNvSpPr/>
            <p:nvPr/>
          </p:nvSpPr>
          <p:spPr>
            <a:xfrm>
              <a:off x="0" y="336277"/>
              <a:ext cx="12208932" cy="552077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76" name="그룹 275"/>
            <p:cNvGrpSpPr/>
            <p:nvPr/>
          </p:nvGrpSpPr>
          <p:grpSpPr>
            <a:xfrm>
              <a:off x="-174172" y="149435"/>
              <a:ext cx="12627429" cy="5702062"/>
              <a:chOff x="-174172" y="0"/>
              <a:chExt cx="12627429" cy="6858000"/>
            </a:xfrm>
          </p:grpSpPr>
          <p:sp>
            <p:nvSpPr>
              <p:cNvPr id="277" name="양쪽 모서리가 둥근 사각형 276"/>
              <p:cNvSpPr/>
              <p:nvPr/>
            </p:nvSpPr>
            <p:spPr>
              <a:xfrm>
                <a:off x="-174172" y="37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8" name="양쪽 모서리가 둥근 사각형 277"/>
              <p:cNvSpPr/>
              <p:nvPr/>
            </p:nvSpPr>
            <p:spPr>
              <a:xfrm>
                <a:off x="513702" y="35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9" name="양쪽 모서리가 둥근 사각형 278"/>
              <p:cNvSpPr/>
              <p:nvPr/>
            </p:nvSpPr>
            <p:spPr>
              <a:xfrm>
                <a:off x="1201575" y="32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0" name="양쪽 모서리가 둥근 사각형 279"/>
              <p:cNvSpPr/>
              <p:nvPr/>
            </p:nvSpPr>
            <p:spPr>
              <a:xfrm>
                <a:off x="1889449" y="30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1" name="양쪽 모서리가 둥근 사각형 280"/>
              <p:cNvSpPr/>
              <p:nvPr/>
            </p:nvSpPr>
            <p:spPr>
              <a:xfrm>
                <a:off x="2577323" y="28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3" name="양쪽 모서리가 둥근 사각형 282"/>
              <p:cNvSpPr/>
              <p:nvPr/>
            </p:nvSpPr>
            <p:spPr>
              <a:xfrm>
                <a:off x="3265197" y="26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4" name="양쪽 모서리가 둥근 사각형 283"/>
              <p:cNvSpPr/>
              <p:nvPr/>
            </p:nvSpPr>
            <p:spPr>
              <a:xfrm>
                <a:off x="3953070" y="23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89" name="양쪽 모서리가 둥근 사각형 288"/>
              <p:cNvSpPr/>
              <p:nvPr/>
            </p:nvSpPr>
            <p:spPr>
              <a:xfrm>
                <a:off x="4640944" y="21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0" name="양쪽 모서리가 둥근 사각형 289"/>
              <p:cNvSpPr/>
              <p:nvPr/>
            </p:nvSpPr>
            <p:spPr>
              <a:xfrm>
                <a:off x="5328818" y="19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2" name="양쪽 모서리가 둥근 사각형 291"/>
              <p:cNvSpPr/>
              <p:nvPr/>
            </p:nvSpPr>
            <p:spPr>
              <a:xfrm>
                <a:off x="6016691" y="16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3" name="양쪽 모서리가 둥근 사각형 292"/>
              <p:cNvSpPr/>
              <p:nvPr/>
            </p:nvSpPr>
            <p:spPr>
              <a:xfrm>
                <a:off x="6704565" y="14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4" name="양쪽 모서리가 둥근 사각형 293"/>
              <p:cNvSpPr/>
              <p:nvPr/>
            </p:nvSpPr>
            <p:spPr>
              <a:xfrm>
                <a:off x="7392439" y="12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5" name="양쪽 모서리가 둥근 사각형 294"/>
              <p:cNvSpPr/>
              <p:nvPr/>
            </p:nvSpPr>
            <p:spPr>
              <a:xfrm>
                <a:off x="8080313" y="9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6" name="양쪽 모서리가 둥근 사각형 295"/>
              <p:cNvSpPr/>
              <p:nvPr/>
            </p:nvSpPr>
            <p:spPr>
              <a:xfrm>
                <a:off x="8768186" y="7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7" name="양쪽 모서리가 둥근 사각형 296"/>
              <p:cNvSpPr/>
              <p:nvPr/>
            </p:nvSpPr>
            <p:spPr>
              <a:xfrm>
                <a:off x="9456060" y="5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8" name="양쪽 모서리가 둥근 사각형 297"/>
              <p:cNvSpPr/>
              <p:nvPr/>
            </p:nvSpPr>
            <p:spPr>
              <a:xfrm>
                <a:off x="10143934" y="2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9" name="양쪽 모서리가 둥근 사각형 298"/>
              <p:cNvSpPr/>
              <p:nvPr/>
            </p:nvSpPr>
            <p:spPr>
              <a:xfrm>
                <a:off x="10831807" y="0"/>
                <a:ext cx="1621450" cy="6857963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gradFill flip="none" rotWithShape="1"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22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01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1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50"/>
                            </p:stCondLst>
                            <p:childTnLst>
                              <p:par>
                                <p:cTn id="94" presetID="16" presetClass="exit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95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snakeGame</a:t>
            </a:r>
            <a:r>
              <a:rPr lang="en-US" altLang="ko-KR" dirty="0">
                <a:solidFill>
                  <a:srgbClr val="2F528F"/>
                </a:solidFill>
              </a:rPr>
              <a:t> = function(table){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var width=10, height=10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board=[];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blockSize</a:t>
            </a:r>
            <a:r>
              <a:rPr lang="en-US" altLang="ko-KR" dirty="0">
                <a:solidFill>
                  <a:srgbClr val="2F528F"/>
                </a:solidFill>
              </a:rPr>
              <a:t>='40px';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snake='black'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var </a:t>
            </a:r>
            <a:r>
              <a:rPr lang="en-US" altLang="ko-KR" dirty="0" err="1">
                <a:solidFill>
                  <a:srgbClr val="2F528F"/>
                </a:solidFill>
              </a:rPr>
              <a:t>snakeWay</a:t>
            </a:r>
            <a:r>
              <a:rPr lang="en-US" altLang="ko-KR" dirty="0">
                <a:solidFill>
                  <a:srgbClr val="2F528F"/>
                </a:solidFill>
              </a:rPr>
              <a:t>=39;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currentWay</a:t>
            </a:r>
            <a:r>
              <a:rPr lang="en-US" altLang="ko-KR" dirty="0">
                <a:solidFill>
                  <a:srgbClr val="2F528F"/>
                </a:solidFill>
              </a:rPr>
              <a:t>=[];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gameState</a:t>
            </a:r>
            <a:r>
              <a:rPr lang="en-US" altLang="ko-KR" dirty="0">
                <a:solidFill>
                  <a:srgbClr val="2F528F"/>
                </a:solidFill>
              </a:rPr>
              <a:t>='wait';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snakeTail</a:t>
            </a:r>
            <a:r>
              <a:rPr lang="en-US" altLang="ko-KR" dirty="0">
                <a:solidFill>
                  <a:srgbClr val="2F528F"/>
                </a:solidFill>
              </a:rPr>
              <a:t>=0;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snakeSpeed</a:t>
            </a:r>
            <a:r>
              <a:rPr lang="en-US" altLang="ko-KR" dirty="0">
                <a:solidFill>
                  <a:srgbClr val="2F528F"/>
                </a:solidFill>
              </a:rPr>
              <a:t>=1;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snakeLoadMap</a:t>
            </a:r>
            <a:r>
              <a:rPr lang="en-US" altLang="ko-KR" dirty="0">
                <a:solidFill>
                  <a:srgbClr val="2F528F"/>
                </a:solidFill>
              </a:rPr>
              <a:t>=[];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item='red';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score=0;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level=1;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keyLock</a:t>
            </a:r>
            <a:r>
              <a:rPr lang="en-US" altLang="ko-KR" dirty="0">
                <a:solidFill>
                  <a:srgbClr val="2F528F"/>
                </a:solidFill>
              </a:rPr>
              <a:t>=false;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A9B2E8-912E-41C0-91D8-A18AE27D808B}"/>
              </a:ext>
            </a:extLst>
          </p:cNvPr>
          <p:cNvSpPr txBox="1"/>
          <p:nvPr/>
        </p:nvSpPr>
        <p:spPr>
          <a:xfrm>
            <a:off x="7419163" y="639552"/>
            <a:ext cx="257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2F528F"/>
                </a:solidFill>
              </a:rPr>
              <a:t>원본 </a:t>
            </a:r>
            <a:r>
              <a:rPr lang="en-US" altLang="ko-KR" dirty="0">
                <a:solidFill>
                  <a:srgbClr val="2F528F"/>
                </a:solidFill>
              </a:rPr>
              <a:t>JS </a:t>
            </a:r>
            <a:r>
              <a:rPr lang="ko-KR" altLang="en-US" dirty="0">
                <a:solidFill>
                  <a:srgbClr val="2F528F"/>
                </a:solidFill>
              </a:rPr>
              <a:t>분석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546EC6-1A15-424A-A1B4-C3F4B5B996C4}"/>
              </a:ext>
            </a:extLst>
          </p:cNvPr>
          <p:cNvSpPr txBox="1"/>
          <p:nvPr/>
        </p:nvSpPr>
        <p:spPr>
          <a:xfrm>
            <a:off x="7357085" y="1108920"/>
            <a:ext cx="36448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rgbClr val="2F528F"/>
                </a:solidFill>
              </a:rPr>
              <a:t>보드판</a:t>
            </a:r>
            <a:r>
              <a:rPr lang="ko-KR" altLang="en-US" sz="1400" dirty="0">
                <a:solidFill>
                  <a:srgbClr val="2F528F"/>
                </a:solidFill>
              </a:rPr>
              <a:t> </a:t>
            </a:r>
            <a:r>
              <a:rPr lang="en-US" altLang="ko-KR" sz="1400" dirty="0">
                <a:solidFill>
                  <a:srgbClr val="2F528F"/>
                </a:solidFill>
              </a:rPr>
              <a:t>2</a:t>
            </a:r>
            <a:r>
              <a:rPr lang="ko-KR" altLang="en-US" sz="1400" dirty="0">
                <a:solidFill>
                  <a:srgbClr val="2F528F"/>
                </a:solidFill>
              </a:rPr>
              <a:t>차원 배열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58607463-7BFC-42DE-BA72-A5D8A23BEE0C}"/>
              </a:ext>
            </a:extLst>
          </p:cNvPr>
          <p:cNvSpPr txBox="1"/>
          <p:nvPr/>
        </p:nvSpPr>
        <p:spPr>
          <a:xfrm>
            <a:off x="7396102" y="1971558"/>
            <a:ext cx="3644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rgbClr val="2F528F"/>
                </a:solidFill>
              </a:rPr>
              <a:t>스네이크</a:t>
            </a:r>
            <a:r>
              <a:rPr lang="ko-KR" altLang="en-US" sz="1400" dirty="0">
                <a:solidFill>
                  <a:srgbClr val="2F528F"/>
                </a:solidFill>
              </a:rPr>
              <a:t> 방향 </a:t>
            </a:r>
            <a:endParaRPr lang="en-US" altLang="ko-KR" sz="1400" dirty="0">
              <a:solidFill>
                <a:srgbClr val="2F528F"/>
              </a:solidFill>
            </a:endParaRPr>
          </a:p>
          <a:p>
            <a:r>
              <a:rPr lang="ko-KR" altLang="en-US" sz="1400" dirty="0">
                <a:solidFill>
                  <a:srgbClr val="2F528F"/>
                </a:solidFill>
              </a:rPr>
              <a:t>위</a:t>
            </a:r>
            <a:r>
              <a:rPr lang="en-US" altLang="ko-KR" sz="1400" dirty="0">
                <a:solidFill>
                  <a:srgbClr val="2F528F"/>
                </a:solidFill>
              </a:rPr>
              <a:t>, </a:t>
            </a:r>
            <a:r>
              <a:rPr lang="ko-KR" altLang="en-US" sz="1400" dirty="0">
                <a:solidFill>
                  <a:srgbClr val="2F528F"/>
                </a:solidFill>
              </a:rPr>
              <a:t>오른쪽</a:t>
            </a:r>
            <a:r>
              <a:rPr lang="en-US" altLang="ko-KR" sz="1400" dirty="0">
                <a:solidFill>
                  <a:srgbClr val="2F528F"/>
                </a:solidFill>
              </a:rPr>
              <a:t>, </a:t>
            </a:r>
            <a:r>
              <a:rPr lang="ko-KR" altLang="en-US" sz="1400" dirty="0">
                <a:solidFill>
                  <a:srgbClr val="2F528F"/>
                </a:solidFill>
              </a:rPr>
              <a:t>아래</a:t>
            </a:r>
            <a:r>
              <a:rPr lang="en-US" altLang="ko-KR" sz="1400" dirty="0">
                <a:solidFill>
                  <a:srgbClr val="2F528F"/>
                </a:solidFill>
              </a:rPr>
              <a:t>, </a:t>
            </a:r>
            <a:r>
              <a:rPr lang="ko-KR" altLang="en-US" sz="1400" dirty="0">
                <a:solidFill>
                  <a:srgbClr val="2F528F"/>
                </a:solidFill>
              </a:rPr>
              <a:t>왼쪽 </a:t>
            </a:r>
            <a:r>
              <a:rPr lang="en-US" altLang="ko-KR" sz="1400" dirty="0">
                <a:solidFill>
                  <a:srgbClr val="2F528F"/>
                </a:solidFill>
              </a:rPr>
              <a:t>= 38, 39, 40, 37</a:t>
            </a: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213C9C7A-8E46-4509-9A0F-DFB7A16F0C8B}"/>
              </a:ext>
            </a:extLst>
          </p:cNvPr>
          <p:cNvSpPr txBox="1"/>
          <p:nvPr/>
        </p:nvSpPr>
        <p:spPr>
          <a:xfrm>
            <a:off x="7344218" y="4299823"/>
            <a:ext cx="3644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2F528F"/>
                </a:solidFill>
              </a:rPr>
              <a:t>색칠 하기도 전에 방향키를 눌렀을 때 </a:t>
            </a:r>
            <a:endParaRPr lang="en-US" altLang="ko-KR" sz="1400" dirty="0">
              <a:solidFill>
                <a:srgbClr val="2F528F"/>
              </a:solidFill>
            </a:endParaRPr>
          </a:p>
          <a:p>
            <a:r>
              <a:rPr lang="ko-KR" altLang="en-US" sz="1400" dirty="0">
                <a:solidFill>
                  <a:srgbClr val="2F528F"/>
                </a:solidFill>
              </a:rPr>
              <a:t>변경이 안되도록 하기 위함</a:t>
            </a:r>
            <a:endParaRPr lang="en-US" altLang="ko-KR" sz="1400" dirty="0">
              <a:solidFill>
                <a:srgbClr val="2F528F"/>
              </a:solidFill>
            </a:endParaRP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080D0E8C-1C6F-4D65-ABFF-2A38D6506048}"/>
              </a:ext>
            </a:extLst>
          </p:cNvPr>
          <p:cNvSpPr txBox="1"/>
          <p:nvPr/>
        </p:nvSpPr>
        <p:spPr>
          <a:xfrm>
            <a:off x="7377403" y="3346555"/>
            <a:ext cx="3644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rgbClr val="2F528F"/>
                </a:solidFill>
              </a:rPr>
              <a:t>스네이크</a:t>
            </a:r>
            <a:r>
              <a:rPr lang="ko-KR" altLang="en-US" sz="1400" dirty="0">
                <a:solidFill>
                  <a:srgbClr val="2F528F"/>
                </a:solidFill>
              </a:rPr>
              <a:t> 꼬리가 </a:t>
            </a:r>
            <a:r>
              <a:rPr lang="ko-KR" altLang="en-US" sz="1400" dirty="0" err="1">
                <a:solidFill>
                  <a:srgbClr val="2F528F"/>
                </a:solidFill>
              </a:rPr>
              <a:t>스네이크의</a:t>
            </a:r>
            <a:r>
              <a:rPr lang="ko-KR" altLang="en-US" sz="1400" dirty="0">
                <a:solidFill>
                  <a:srgbClr val="2F528F"/>
                </a:solidFill>
              </a:rPr>
              <a:t> 뒤를 따라 </a:t>
            </a:r>
            <a:endParaRPr lang="en-US" altLang="ko-KR" sz="1400" dirty="0">
              <a:solidFill>
                <a:srgbClr val="2F528F"/>
              </a:solidFill>
            </a:endParaRPr>
          </a:p>
          <a:p>
            <a:r>
              <a:rPr lang="ko-KR" altLang="en-US" sz="1400" dirty="0" err="1">
                <a:solidFill>
                  <a:srgbClr val="2F528F"/>
                </a:solidFill>
              </a:rPr>
              <a:t>올수</a:t>
            </a:r>
            <a:r>
              <a:rPr lang="ko-KR" altLang="en-US" sz="1400" dirty="0">
                <a:solidFill>
                  <a:srgbClr val="2F528F"/>
                </a:solidFill>
              </a:rPr>
              <a:t> 있도록 하기위해 이동 경로를 </a:t>
            </a:r>
            <a:r>
              <a:rPr lang="ko-KR" altLang="en-US" sz="1400" dirty="0" err="1">
                <a:solidFill>
                  <a:srgbClr val="2F528F"/>
                </a:solidFill>
              </a:rPr>
              <a:t>쌓아둠</a:t>
            </a:r>
            <a:endParaRPr lang="en-US" altLang="ko-KR" sz="1400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004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2F528F"/>
                </a:solidFill>
              </a:rPr>
              <a:t>var start = function(){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console.log('</a:t>
            </a:r>
            <a:r>
              <a:rPr lang="ko-KR" altLang="en-US" dirty="0">
                <a:solidFill>
                  <a:srgbClr val="2F528F"/>
                </a:solidFill>
              </a:rPr>
              <a:t>게임 시작</a:t>
            </a:r>
            <a:r>
              <a:rPr lang="en-US" altLang="ko-KR" dirty="0">
                <a:solidFill>
                  <a:srgbClr val="2F528F"/>
                </a:solidFill>
              </a:rPr>
              <a:t>')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gameState</a:t>
            </a:r>
            <a:r>
              <a:rPr lang="en-US" altLang="ko-KR" dirty="0">
                <a:solidFill>
                  <a:srgbClr val="2F528F"/>
                </a:solidFill>
              </a:rPr>
              <a:t>='play';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makeBoard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makeSnake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setupKeypad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moveStart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creatItem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}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ko-KR" altLang="en-US" dirty="0">
                <a:solidFill>
                  <a:srgbClr val="2F528F"/>
                </a:solidFill>
              </a:rPr>
              <a:t>게임 화면 생성</a:t>
            </a:r>
            <a:endParaRPr lang="en-US" altLang="ko-KR" dirty="0">
              <a:solidFill>
                <a:srgbClr val="2F528F"/>
              </a:solidFill>
            </a:endParaRPr>
          </a:p>
          <a:p>
            <a:pPr marL="342900" indent="-342900" algn="ctr">
              <a:buAutoNum type="arabicPeriod"/>
            </a:pPr>
            <a:r>
              <a:rPr lang="ko-KR" altLang="en-US" dirty="0" err="1">
                <a:solidFill>
                  <a:srgbClr val="2F528F"/>
                </a:solidFill>
              </a:rPr>
              <a:t>스네이크</a:t>
            </a:r>
            <a:r>
              <a:rPr lang="ko-KR" altLang="en-US" dirty="0">
                <a:solidFill>
                  <a:srgbClr val="2F528F"/>
                </a:solidFill>
              </a:rPr>
              <a:t> 생성</a:t>
            </a:r>
            <a:endParaRPr lang="en-US" altLang="ko-KR" dirty="0">
              <a:solidFill>
                <a:srgbClr val="2F528F"/>
              </a:solidFill>
            </a:endParaRPr>
          </a:p>
          <a:p>
            <a:pPr marL="342900" indent="-342900" algn="ctr">
              <a:buAutoNum type="arabicPeriod"/>
            </a:pPr>
            <a:r>
              <a:rPr lang="ko-KR" altLang="en-US" dirty="0" err="1">
                <a:solidFill>
                  <a:srgbClr val="2F528F"/>
                </a:solidFill>
              </a:rPr>
              <a:t>키셋업</a:t>
            </a:r>
            <a:endParaRPr lang="en-US" altLang="ko-KR" dirty="0">
              <a:solidFill>
                <a:srgbClr val="2F528F"/>
              </a:solidFill>
            </a:endParaRPr>
          </a:p>
          <a:p>
            <a:pPr marL="342900" indent="-342900" algn="ctr">
              <a:buAutoNum type="arabicPeriod"/>
            </a:pPr>
            <a:r>
              <a:rPr lang="ko-KR" altLang="en-US" dirty="0" err="1">
                <a:solidFill>
                  <a:srgbClr val="2F528F"/>
                </a:solidFill>
              </a:rPr>
              <a:t>스네이크</a:t>
            </a:r>
            <a:r>
              <a:rPr lang="ko-KR" altLang="en-US" dirty="0">
                <a:solidFill>
                  <a:srgbClr val="2F528F"/>
                </a:solidFill>
              </a:rPr>
              <a:t> 이동 시작</a:t>
            </a:r>
            <a:endParaRPr lang="en-US" altLang="ko-KR" dirty="0">
              <a:solidFill>
                <a:srgbClr val="2F528F"/>
              </a:solidFill>
            </a:endParaRPr>
          </a:p>
          <a:p>
            <a:pPr marL="342900" indent="-342900" algn="ctr">
              <a:buAutoNum type="arabicPeriod"/>
            </a:pPr>
            <a:r>
              <a:rPr lang="ko-KR" altLang="en-US" dirty="0">
                <a:solidFill>
                  <a:srgbClr val="2F528F"/>
                </a:solidFill>
              </a:rPr>
              <a:t>아이템 표시</a:t>
            </a:r>
          </a:p>
        </p:txBody>
      </p:sp>
    </p:spTree>
    <p:extLst>
      <p:ext uri="{BB962C8B-B14F-4D97-AF65-F5344CB8AC3E}">
        <p14:creationId xmlns:p14="http://schemas.microsoft.com/office/powerpoint/2010/main" val="3488174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makeBoard</a:t>
            </a:r>
            <a:r>
              <a:rPr lang="en-US" altLang="ko-KR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for(var h=0;h&lt;</a:t>
            </a:r>
            <a:r>
              <a:rPr lang="en-US" altLang="ko-KR" dirty="0" err="1">
                <a:solidFill>
                  <a:srgbClr val="2F528F"/>
                </a:solidFill>
              </a:rPr>
              <a:t>height;h</a:t>
            </a:r>
            <a:r>
              <a:rPr lang="en-US" altLang="ko-KR" dirty="0">
                <a:solidFill>
                  <a:srgbClr val="2F528F"/>
                </a:solidFill>
              </a:rPr>
              <a:t>++){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board[h] = new Array(width);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var tr = </a:t>
            </a:r>
            <a:r>
              <a:rPr lang="en-US" altLang="ko-KR" dirty="0" err="1">
                <a:solidFill>
                  <a:srgbClr val="2F528F"/>
                </a:solidFill>
              </a:rPr>
              <a:t>document.createElement</a:t>
            </a:r>
            <a:r>
              <a:rPr lang="en-US" altLang="ko-KR" dirty="0">
                <a:solidFill>
                  <a:srgbClr val="2F528F"/>
                </a:solidFill>
              </a:rPr>
              <a:t>('tr');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for(var w=0;w&lt;</a:t>
            </a:r>
            <a:r>
              <a:rPr lang="en-US" altLang="ko-KR" dirty="0" err="1">
                <a:solidFill>
                  <a:srgbClr val="2F528F"/>
                </a:solidFill>
              </a:rPr>
              <a:t>width;w</a:t>
            </a:r>
            <a:r>
              <a:rPr lang="en-US" altLang="ko-KR" dirty="0">
                <a:solidFill>
                  <a:srgbClr val="2F528F"/>
                </a:solidFill>
              </a:rPr>
              <a:t>++){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var block = </a:t>
            </a:r>
            <a:r>
              <a:rPr lang="en-US" altLang="ko-KR" dirty="0" err="1">
                <a:solidFill>
                  <a:srgbClr val="2F528F"/>
                </a:solidFill>
              </a:rPr>
              <a:t>makeBlock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</a:t>
            </a:r>
            <a:r>
              <a:rPr lang="en-US" altLang="ko-KR" dirty="0" err="1">
                <a:solidFill>
                  <a:srgbClr val="2F528F"/>
                </a:solidFill>
              </a:rPr>
              <a:t>block.innerHTML</a:t>
            </a:r>
            <a:r>
              <a:rPr lang="en-US" altLang="ko-KR" dirty="0">
                <a:solidFill>
                  <a:srgbClr val="2F528F"/>
                </a:solidFill>
              </a:rPr>
              <a:t>=h+', '+w;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board[h][w] = block;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</a:t>
            </a:r>
            <a:r>
              <a:rPr lang="en-US" altLang="ko-KR" dirty="0" err="1">
                <a:solidFill>
                  <a:srgbClr val="2F528F"/>
                </a:solidFill>
              </a:rPr>
              <a:t>tr.appendChild</a:t>
            </a:r>
            <a:r>
              <a:rPr lang="en-US" altLang="ko-KR" dirty="0">
                <a:solidFill>
                  <a:srgbClr val="2F528F"/>
                </a:solidFill>
              </a:rPr>
              <a:t>(block);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}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table.appendChild</a:t>
            </a:r>
            <a:r>
              <a:rPr lang="en-US" altLang="ko-KR" dirty="0">
                <a:solidFill>
                  <a:srgbClr val="2F528F"/>
                </a:solidFill>
              </a:rPr>
              <a:t>(tr);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}		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}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D9A7E5-769E-4FD2-8567-92904C990E4C}"/>
              </a:ext>
            </a:extLst>
          </p:cNvPr>
          <p:cNvSpPr txBox="1"/>
          <p:nvPr/>
        </p:nvSpPr>
        <p:spPr>
          <a:xfrm>
            <a:off x="7327808" y="688534"/>
            <a:ext cx="3473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F528F"/>
                </a:solidFill>
              </a:rPr>
              <a:t>1-1 </a:t>
            </a:r>
            <a:r>
              <a:rPr lang="ko-KR" altLang="en-US" dirty="0">
                <a:solidFill>
                  <a:srgbClr val="2F528F"/>
                </a:solidFill>
              </a:rPr>
              <a:t>맵 생성</a:t>
            </a:r>
          </a:p>
        </p:txBody>
      </p:sp>
    </p:spTree>
    <p:extLst>
      <p:ext uri="{BB962C8B-B14F-4D97-AF65-F5344CB8AC3E}">
        <p14:creationId xmlns:p14="http://schemas.microsoft.com/office/powerpoint/2010/main" val="196853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makeBlock</a:t>
            </a:r>
            <a:r>
              <a:rPr lang="en-US" altLang="ko-KR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var block=</a:t>
            </a:r>
            <a:r>
              <a:rPr lang="en-US" altLang="ko-KR" dirty="0" err="1">
                <a:solidFill>
                  <a:srgbClr val="2F528F"/>
                </a:solidFill>
              </a:rPr>
              <a:t>document.createElement</a:t>
            </a:r>
            <a:r>
              <a:rPr lang="en-US" altLang="ko-KR" dirty="0">
                <a:solidFill>
                  <a:srgbClr val="2F528F"/>
                </a:solidFill>
              </a:rPr>
              <a:t>("td");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</a:t>
            </a:r>
            <a:r>
              <a:rPr lang="en-US" altLang="ko-KR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dirty="0">
                <a:solidFill>
                  <a:srgbClr val="2F528F"/>
                </a:solidFill>
              </a:rPr>
              <a:t> = 'white';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</a:t>
            </a:r>
            <a:r>
              <a:rPr lang="en-US" altLang="ko-KR" dirty="0" err="1">
                <a:solidFill>
                  <a:srgbClr val="2F528F"/>
                </a:solidFill>
              </a:rPr>
              <a:t>block.width</a:t>
            </a:r>
            <a:r>
              <a:rPr lang="en-US" altLang="ko-KR" dirty="0">
                <a:solidFill>
                  <a:srgbClr val="2F528F"/>
                </a:solidFill>
              </a:rPr>
              <a:t> = </a:t>
            </a:r>
            <a:r>
              <a:rPr lang="en-US" altLang="ko-KR" dirty="0" err="1">
                <a:solidFill>
                  <a:srgbClr val="2F528F"/>
                </a:solidFill>
              </a:rPr>
              <a:t>block.height</a:t>
            </a:r>
            <a:r>
              <a:rPr lang="en-US" altLang="ko-KR" dirty="0">
                <a:solidFill>
                  <a:srgbClr val="2F528F"/>
                </a:solidFill>
              </a:rPr>
              <a:t>= </a:t>
            </a:r>
            <a:r>
              <a:rPr lang="en-US" altLang="ko-KR" dirty="0" err="1">
                <a:solidFill>
                  <a:srgbClr val="2F528F"/>
                </a:solidFill>
              </a:rPr>
              <a:t>blockSize</a:t>
            </a:r>
            <a:r>
              <a:rPr lang="en-US" altLang="ko-KR" dirty="0">
                <a:solidFill>
                  <a:srgbClr val="2F528F"/>
                </a:solidFill>
              </a:rPr>
              <a:t>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return block;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}</a:t>
            </a: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en-US" altLang="ko-KR" dirty="0">
                <a:solidFill>
                  <a:srgbClr val="2F528F"/>
                </a:solidFill>
              </a:rPr>
              <a:t>	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makeSnake</a:t>
            </a:r>
            <a:r>
              <a:rPr lang="en-US" altLang="ko-KR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</a:t>
            </a:r>
            <a:r>
              <a:rPr lang="en-US" altLang="ko-KR" dirty="0" err="1">
                <a:solidFill>
                  <a:srgbClr val="2F528F"/>
                </a:solidFill>
              </a:rPr>
              <a:t>currentWay</a:t>
            </a:r>
            <a:r>
              <a:rPr lang="en-US" altLang="ko-KR" dirty="0">
                <a:solidFill>
                  <a:srgbClr val="2F528F"/>
                </a:solidFill>
              </a:rPr>
              <a:t> = [0, 0];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board[0][0].</a:t>
            </a:r>
            <a:r>
              <a:rPr lang="en-US" altLang="ko-KR" dirty="0" err="1">
                <a:solidFill>
                  <a:srgbClr val="2F528F"/>
                </a:solidFill>
              </a:rPr>
              <a:t>style.backgroundColor</a:t>
            </a:r>
            <a:r>
              <a:rPr lang="en-US" altLang="ko-KR" dirty="0">
                <a:solidFill>
                  <a:srgbClr val="2F528F"/>
                </a:solidFill>
              </a:rPr>
              <a:t>=snake;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}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61788F-CD42-4C51-9114-C4BFB19015F1}"/>
              </a:ext>
            </a:extLst>
          </p:cNvPr>
          <p:cNvSpPr txBox="1"/>
          <p:nvPr/>
        </p:nvSpPr>
        <p:spPr>
          <a:xfrm>
            <a:off x="7381041" y="1008399"/>
            <a:ext cx="371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F528F"/>
                </a:solidFill>
              </a:rPr>
              <a:t>1-2 </a:t>
            </a:r>
            <a:r>
              <a:rPr lang="ko-KR" altLang="en-US" dirty="0" err="1">
                <a:solidFill>
                  <a:srgbClr val="2F528F"/>
                </a:solidFill>
              </a:rPr>
              <a:t>맵에</a:t>
            </a:r>
            <a:r>
              <a:rPr lang="ko-KR" altLang="en-US" dirty="0">
                <a:solidFill>
                  <a:srgbClr val="2F528F"/>
                </a:solidFill>
              </a:rPr>
              <a:t> 들어갈 블록 생성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D23E9F42-C428-4547-A041-33E46A784E8A}"/>
              </a:ext>
            </a:extLst>
          </p:cNvPr>
          <p:cNvSpPr txBox="1"/>
          <p:nvPr/>
        </p:nvSpPr>
        <p:spPr>
          <a:xfrm>
            <a:off x="7381041" y="3105834"/>
            <a:ext cx="3716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F528F"/>
                </a:solidFill>
              </a:rPr>
              <a:t>2-1 </a:t>
            </a:r>
            <a:r>
              <a:rPr lang="ko-KR" altLang="en-US" dirty="0" err="1">
                <a:solidFill>
                  <a:srgbClr val="2F528F"/>
                </a:solidFill>
              </a:rPr>
              <a:t>스네이크</a:t>
            </a:r>
            <a:r>
              <a:rPr lang="ko-KR" altLang="en-US" dirty="0">
                <a:solidFill>
                  <a:srgbClr val="2F528F"/>
                </a:solidFill>
              </a:rPr>
              <a:t> 생성 및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en-US" altLang="ko-KR" dirty="0">
                <a:solidFill>
                  <a:srgbClr val="2F528F"/>
                </a:solidFill>
              </a:rPr>
              <a:t>    </a:t>
            </a:r>
            <a:r>
              <a:rPr lang="ko-KR" altLang="en-US" dirty="0">
                <a:solidFill>
                  <a:srgbClr val="2F528F"/>
                </a:solidFill>
              </a:rPr>
              <a:t> 처음 위치 정의 </a:t>
            </a:r>
            <a:r>
              <a:rPr lang="en-US" altLang="ko-KR" dirty="0">
                <a:solidFill>
                  <a:srgbClr val="2F528F"/>
                </a:solidFill>
              </a:rPr>
              <a:t>[0, 0]</a:t>
            </a:r>
            <a:endParaRPr lang="ko-KR" altLang="en-US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4633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setupKeypad</a:t>
            </a:r>
            <a:r>
              <a:rPr lang="en-US" altLang="ko-KR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if(</a:t>
            </a:r>
            <a:r>
              <a:rPr lang="en-US" altLang="ko-KR" dirty="0" err="1">
                <a:solidFill>
                  <a:srgbClr val="2F528F"/>
                </a:solidFill>
              </a:rPr>
              <a:t>window.addEventListener</a:t>
            </a:r>
            <a:r>
              <a:rPr lang="en-US" altLang="ko-KR" dirty="0">
                <a:solidFill>
                  <a:srgbClr val="2F528F"/>
                </a:solidFill>
              </a:rPr>
              <a:t>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</a:t>
            </a:r>
            <a:r>
              <a:rPr lang="en-US" altLang="ko-KR" dirty="0" err="1">
                <a:solidFill>
                  <a:srgbClr val="2F528F"/>
                </a:solidFill>
              </a:rPr>
              <a:t>document.body.addEventListener</a:t>
            </a:r>
            <a:r>
              <a:rPr lang="en-US" altLang="ko-KR" dirty="0">
                <a:solidFill>
                  <a:srgbClr val="2F528F"/>
                </a:solidFill>
              </a:rPr>
              <a:t>('</a:t>
            </a:r>
            <a:r>
              <a:rPr lang="en-US" altLang="ko-KR" dirty="0" err="1">
                <a:solidFill>
                  <a:srgbClr val="2F528F"/>
                </a:solidFill>
              </a:rPr>
              <a:t>keydown</a:t>
            </a:r>
            <a:r>
              <a:rPr lang="en-US" altLang="ko-KR" dirty="0">
                <a:solidFill>
                  <a:srgbClr val="2F528F"/>
                </a:solidFill>
              </a:rPr>
              <a:t>', keypress); 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}else{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</a:t>
            </a:r>
            <a:r>
              <a:rPr lang="en-US" altLang="ko-KR" dirty="0" err="1">
                <a:solidFill>
                  <a:srgbClr val="2F528F"/>
                </a:solidFill>
              </a:rPr>
              <a:t>document.body.attachEvent</a:t>
            </a:r>
            <a:r>
              <a:rPr lang="en-US" altLang="ko-KR" dirty="0">
                <a:solidFill>
                  <a:srgbClr val="2F528F"/>
                </a:solidFill>
              </a:rPr>
              <a:t>('</a:t>
            </a:r>
            <a:r>
              <a:rPr lang="en-US" altLang="ko-KR" dirty="0" err="1">
                <a:solidFill>
                  <a:srgbClr val="2F528F"/>
                </a:solidFill>
              </a:rPr>
              <a:t>onkeydown</a:t>
            </a:r>
            <a:r>
              <a:rPr lang="en-US" altLang="ko-KR" dirty="0">
                <a:solidFill>
                  <a:srgbClr val="2F528F"/>
                </a:solidFill>
              </a:rPr>
              <a:t>', keypress)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}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}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stateChange</a:t>
            </a:r>
            <a:r>
              <a:rPr lang="en-US" altLang="ko-KR" dirty="0">
                <a:solidFill>
                  <a:srgbClr val="2F528F"/>
                </a:solidFill>
              </a:rPr>
              <a:t> = function(way){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if(!</a:t>
            </a:r>
            <a:r>
              <a:rPr lang="en-US" altLang="ko-KR" dirty="0" err="1">
                <a:solidFill>
                  <a:srgbClr val="2F528F"/>
                </a:solidFill>
              </a:rPr>
              <a:t>keyLock</a:t>
            </a:r>
            <a:r>
              <a:rPr lang="en-US" altLang="ko-KR" dirty="0">
                <a:solidFill>
                  <a:srgbClr val="2F528F"/>
                </a:solidFill>
              </a:rPr>
              <a:t>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snakeWay</a:t>
            </a:r>
            <a:r>
              <a:rPr lang="en-US" altLang="ko-KR" dirty="0">
                <a:solidFill>
                  <a:srgbClr val="2F528F"/>
                </a:solidFill>
              </a:rPr>
              <a:t> = way;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keyLock</a:t>
            </a:r>
            <a:r>
              <a:rPr lang="en-US" altLang="ko-KR" dirty="0">
                <a:solidFill>
                  <a:srgbClr val="2F528F"/>
                </a:solidFill>
              </a:rPr>
              <a:t> = true;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}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}</a:t>
            </a:r>
          </a:p>
          <a:p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042819-FE79-4528-B3C3-09862D964FA7}"/>
              </a:ext>
            </a:extLst>
          </p:cNvPr>
          <p:cNvSpPr txBox="1"/>
          <p:nvPr/>
        </p:nvSpPr>
        <p:spPr>
          <a:xfrm>
            <a:off x="7363291" y="558865"/>
            <a:ext cx="2913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F528F"/>
                </a:solidFill>
              </a:rPr>
              <a:t>3-1 </a:t>
            </a:r>
            <a:r>
              <a:rPr lang="ko-KR" altLang="en-US" dirty="0">
                <a:solidFill>
                  <a:srgbClr val="2F528F"/>
                </a:solidFill>
              </a:rPr>
              <a:t>키 이벤트 등록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D352ED-F220-4ED1-9D17-D463BF9FB57E}"/>
              </a:ext>
            </a:extLst>
          </p:cNvPr>
          <p:cNvSpPr txBox="1"/>
          <p:nvPr/>
        </p:nvSpPr>
        <p:spPr>
          <a:xfrm>
            <a:off x="7357085" y="2937510"/>
            <a:ext cx="3080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F528F"/>
                </a:solidFill>
              </a:rPr>
              <a:t>3-2 </a:t>
            </a:r>
            <a:r>
              <a:rPr lang="ko-KR" altLang="en-US" dirty="0" err="1">
                <a:solidFill>
                  <a:srgbClr val="2F528F"/>
                </a:solidFill>
              </a:rPr>
              <a:t>스네이크</a:t>
            </a:r>
            <a:r>
              <a:rPr lang="ko-KR" altLang="en-US" dirty="0">
                <a:solidFill>
                  <a:srgbClr val="2F528F"/>
                </a:solidFill>
              </a:rPr>
              <a:t> 방향 변경</a:t>
            </a:r>
          </a:p>
        </p:txBody>
      </p:sp>
    </p:spTree>
    <p:extLst>
      <p:ext uri="{BB962C8B-B14F-4D97-AF65-F5344CB8AC3E}">
        <p14:creationId xmlns:p14="http://schemas.microsoft.com/office/powerpoint/2010/main" val="3840844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2F528F"/>
                </a:solidFill>
              </a:rPr>
              <a:t>var keypress = function(e){</a:t>
            </a:r>
            <a:endParaRPr lang="ko-KR" altLang="en-US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if(</a:t>
            </a:r>
            <a:r>
              <a:rPr lang="en-US" altLang="ko-KR" dirty="0" err="1">
                <a:solidFill>
                  <a:srgbClr val="2F528F"/>
                </a:solidFill>
              </a:rPr>
              <a:t>e.keyCode</a:t>
            </a:r>
            <a:r>
              <a:rPr lang="en-US" altLang="ko-KR" dirty="0">
                <a:solidFill>
                  <a:srgbClr val="2F528F"/>
                </a:solidFill>
              </a:rPr>
              <a:t> == </a:t>
            </a:r>
            <a:r>
              <a:rPr lang="en-US" altLang="ko-KR" dirty="0" err="1">
                <a:solidFill>
                  <a:srgbClr val="2F528F"/>
                </a:solidFill>
              </a:rPr>
              <a:t>snakeWay</a:t>
            </a:r>
            <a:r>
              <a:rPr lang="en-US" altLang="ko-KR" dirty="0">
                <a:solidFill>
                  <a:srgbClr val="2F528F"/>
                </a:solidFill>
              </a:rPr>
              <a:t>) return;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</a:t>
            </a:r>
            <a:r>
              <a:rPr lang="en-US" altLang="ko-KR" dirty="0">
                <a:solidFill>
                  <a:srgbClr val="2F528F"/>
                </a:solidFill>
              </a:rPr>
              <a:t>if(</a:t>
            </a:r>
            <a:r>
              <a:rPr lang="en-US" altLang="ko-KR" dirty="0" err="1">
                <a:solidFill>
                  <a:srgbClr val="2F528F"/>
                </a:solidFill>
              </a:rPr>
              <a:t>e.keyCode</a:t>
            </a:r>
            <a:r>
              <a:rPr lang="en-US" altLang="ko-KR" dirty="0">
                <a:solidFill>
                  <a:srgbClr val="2F528F"/>
                </a:solidFill>
              </a:rPr>
              <a:t> == 38 &amp;&amp; </a:t>
            </a:r>
            <a:r>
              <a:rPr lang="en-US" altLang="ko-KR" dirty="0" err="1">
                <a:solidFill>
                  <a:srgbClr val="2F528F"/>
                </a:solidFill>
              </a:rPr>
              <a:t>snakeWay</a:t>
            </a:r>
            <a:r>
              <a:rPr lang="en-US" altLang="ko-KR" dirty="0">
                <a:solidFill>
                  <a:srgbClr val="2F528F"/>
                </a:solidFill>
              </a:rPr>
              <a:t> != 40){	</a:t>
            </a:r>
            <a:endParaRPr lang="ko-KR" altLang="en-US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stateChange</a:t>
            </a:r>
            <a:r>
              <a:rPr lang="en-US" altLang="ko-KR" dirty="0">
                <a:solidFill>
                  <a:srgbClr val="2F528F"/>
                </a:solidFill>
              </a:rPr>
              <a:t>(</a:t>
            </a:r>
            <a:r>
              <a:rPr lang="en-US" altLang="ko-KR" dirty="0" err="1">
                <a:solidFill>
                  <a:srgbClr val="2F528F"/>
                </a:solidFill>
              </a:rPr>
              <a:t>e.keyCode</a:t>
            </a:r>
            <a:r>
              <a:rPr lang="en-US" altLang="ko-KR" dirty="0">
                <a:solidFill>
                  <a:srgbClr val="2F528F"/>
                </a:solidFill>
              </a:rPr>
              <a:t>)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}else if(</a:t>
            </a:r>
            <a:r>
              <a:rPr lang="en-US" altLang="ko-KR" dirty="0" err="1">
                <a:solidFill>
                  <a:srgbClr val="2F528F"/>
                </a:solidFill>
              </a:rPr>
              <a:t>e.keyCode</a:t>
            </a:r>
            <a:r>
              <a:rPr lang="en-US" altLang="ko-KR" dirty="0">
                <a:solidFill>
                  <a:srgbClr val="2F528F"/>
                </a:solidFill>
              </a:rPr>
              <a:t> == 39 &amp;&amp; </a:t>
            </a:r>
            <a:r>
              <a:rPr lang="en-US" altLang="ko-KR" dirty="0" err="1">
                <a:solidFill>
                  <a:srgbClr val="2F528F"/>
                </a:solidFill>
              </a:rPr>
              <a:t>snakeWay</a:t>
            </a:r>
            <a:r>
              <a:rPr lang="en-US" altLang="ko-KR" dirty="0">
                <a:solidFill>
                  <a:srgbClr val="2F528F"/>
                </a:solidFill>
              </a:rPr>
              <a:t> != 37){	</a:t>
            </a:r>
            <a:endParaRPr lang="ko-KR" altLang="en-US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stateChange</a:t>
            </a:r>
            <a:r>
              <a:rPr lang="en-US" altLang="ko-KR" dirty="0">
                <a:solidFill>
                  <a:srgbClr val="2F528F"/>
                </a:solidFill>
              </a:rPr>
              <a:t>(</a:t>
            </a:r>
            <a:r>
              <a:rPr lang="en-US" altLang="ko-KR" dirty="0" err="1">
                <a:solidFill>
                  <a:srgbClr val="2F528F"/>
                </a:solidFill>
              </a:rPr>
              <a:t>e.keyCode</a:t>
            </a:r>
            <a:r>
              <a:rPr lang="en-US" altLang="ko-KR" dirty="0">
                <a:solidFill>
                  <a:srgbClr val="2F528F"/>
                </a:solidFill>
              </a:rPr>
              <a:t>)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}else if(</a:t>
            </a:r>
            <a:r>
              <a:rPr lang="en-US" altLang="ko-KR" dirty="0" err="1">
                <a:solidFill>
                  <a:srgbClr val="2F528F"/>
                </a:solidFill>
              </a:rPr>
              <a:t>e.keyCode</a:t>
            </a:r>
            <a:r>
              <a:rPr lang="en-US" altLang="ko-KR" dirty="0">
                <a:solidFill>
                  <a:srgbClr val="2F528F"/>
                </a:solidFill>
              </a:rPr>
              <a:t> == 40 &amp;&amp; </a:t>
            </a:r>
            <a:r>
              <a:rPr lang="en-US" altLang="ko-KR" dirty="0" err="1">
                <a:solidFill>
                  <a:srgbClr val="2F528F"/>
                </a:solidFill>
              </a:rPr>
              <a:t>snakeWay</a:t>
            </a:r>
            <a:r>
              <a:rPr lang="en-US" altLang="ko-KR" dirty="0">
                <a:solidFill>
                  <a:srgbClr val="2F528F"/>
                </a:solidFill>
              </a:rPr>
              <a:t> != 38){	</a:t>
            </a:r>
            <a:endParaRPr lang="ko-KR" altLang="en-US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stateChange</a:t>
            </a:r>
            <a:r>
              <a:rPr lang="en-US" altLang="ko-KR" dirty="0">
                <a:solidFill>
                  <a:srgbClr val="2F528F"/>
                </a:solidFill>
              </a:rPr>
              <a:t>(</a:t>
            </a:r>
            <a:r>
              <a:rPr lang="en-US" altLang="ko-KR" dirty="0" err="1">
                <a:solidFill>
                  <a:srgbClr val="2F528F"/>
                </a:solidFill>
              </a:rPr>
              <a:t>e.keyCode</a:t>
            </a:r>
            <a:r>
              <a:rPr lang="en-US" altLang="ko-KR" dirty="0">
                <a:solidFill>
                  <a:srgbClr val="2F528F"/>
                </a:solidFill>
              </a:rPr>
              <a:t>)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}else if(</a:t>
            </a:r>
            <a:r>
              <a:rPr lang="en-US" altLang="ko-KR" dirty="0" err="1">
                <a:solidFill>
                  <a:srgbClr val="2F528F"/>
                </a:solidFill>
              </a:rPr>
              <a:t>e.keyCode</a:t>
            </a:r>
            <a:r>
              <a:rPr lang="en-US" altLang="ko-KR" dirty="0">
                <a:solidFill>
                  <a:srgbClr val="2F528F"/>
                </a:solidFill>
              </a:rPr>
              <a:t> == 37 &amp;&amp; </a:t>
            </a:r>
            <a:r>
              <a:rPr lang="en-US" altLang="ko-KR" dirty="0" err="1">
                <a:solidFill>
                  <a:srgbClr val="2F528F"/>
                </a:solidFill>
              </a:rPr>
              <a:t>snakeWay</a:t>
            </a:r>
            <a:r>
              <a:rPr lang="en-US" altLang="ko-KR" dirty="0">
                <a:solidFill>
                  <a:srgbClr val="2F528F"/>
                </a:solidFill>
              </a:rPr>
              <a:t> != 39){	</a:t>
            </a:r>
            <a:endParaRPr lang="ko-KR" altLang="en-US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stateChange</a:t>
            </a:r>
            <a:r>
              <a:rPr lang="en-US" altLang="ko-KR" dirty="0">
                <a:solidFill>
                  <a:srgbClr val="2F528F"/>
                </a:solidFill>
              </a:rPr>
              <a:t>(</a:t>
            </a:r>
            <a:r>
              <a:rPr lang="en-US" altLang="ko-KR" dirty="0" err="1">
                <a:solidFill>
                  <a:srgbClr val="2F528F"/>
                </a:solidFill>
              </a:rPr>
              <a:t>e.keyCode</a:t>
            </a:r>
            <a:r>
              <a:rPr lang="en-US" altLang="ko-KR" dirty="0">
                <a:solidFill>
                  <a:srgbClr val="2F528F"/>
                </a:solidFill>
              </a:rPr>
              <a:t>)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}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}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A74A9C-2389-4C4E-B34A-10DA31537C0A}"/>
              </a:ext>
            </a:extLst>
          </p:cNvPr>
          <p:cNvSpPr txBox="1"/>
          <p:nvPr/>
        </p:nvSpPr>
        <p:spPr>
          <a:xfrm>
            <a:off x="7282491" y="480320"/>
            <a:ext cx="355477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F528F"/>
                </a:solidFill>
              </a:rPr>
              <a:t>3-3 </a:t>
            </a:r>
            <a:r>
              <a:rPr lang="ko-KR" altLang="en-US" dirty="0">
                <a:solidFill>
                  <a:srgbClr val="2F528F"/>
                </a:solidFill>
              </a:rPr>
              <a:t>키</a:t>
            </a:r>
            <a:r>
              <a:rPr lang="en-US" altLang="ko-KR" dirty="0">
                <a:solidFill>
                  <a:srgbClr val="2F528F"/>
                </a:solidFill>
              </a:rPr>
              <a:t> </a:t>
            </a:r>
            <a:r>
              <a:rPr lang="ko-KR" altLang="en-US" dirty="0">
                <a:solidFill>
                  <a:srgbClr val="2F528F"/>
                </a:solidFill>
              </a:rPr>
              <a:t>이벤트 메소드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같은 방향은 진행 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반대 방향은 진행 불가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위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오른쪽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아래쪽 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왼쪽</a:t>
            </a:r>
            <a:endParaRPr lang="en-US" altLang="ko-KR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814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moveStart</a:t>
            </a:r>
            <a:r>
              <a:rPr lang="en-US" altLang="ko-KR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if(</a:t>
            </a:r>
            <a:r>
              <a:rPr lang="en-US" altLang="ko-KR" dirty="0" err="1">
                <a:solidFill>
                  <a:srgbClr val="2F528F"/>
                </a:solidFill>
              </a:rPr>
              <a:t>gameState</a:t>
            </a:r>
            <a:r>
              <a:rPr lang="en-US" altLang="ko-KR" dirty="0">
                <a:solidFill>
                  <a:srgbClr val="2F528F"/>
                </a:solidFill>
              </a:rPr>
              <a:t> == 'play'){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setTimeout</a:t>
            </a:r>
            <a:r>
              <a:rPr lang="en-US" altLang="ko-KR" dirty="0">
                <a:solidFill>
                  <a:srgbClr val="2F528F"/>
                </a:solidFill>
              </a:rPr>
              <a:t>(function(){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if(</a:t>
            </a:r>
            <a:r>
              <a:rPr lang="en-US" altLang="ko-KR" dirty="0" err="1">
                <a:solidFill>
                  <a:srgbClr val="2F528F"/>
                </a:solidFill>
              </a:rPr>
              <a:t>snakeWay</a:t>
            </a:r>
            <a:r>
              <a:rPr lang="en-US" altLang="ko-KR" dirty="0">
                <a:solidFill>
                  <a:srgbClr val="2F528F"/>
                </a:solidFill>
              </a:rPr>
              <a:t> == 38){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	</a:t>
            </a:r>
            <a:r>
              <a:rPr lang="en-US" altLang="ko-KR" dirty="0" err="1">
                <a:solidFill>
                  <a:srgbClr val="2F528F"/>
                </a:solidFill>
              </a:rPr>
              <a:t>currentWay</a:t>
            </a:r>
            <a:r>
              <a:rPr lang="en-US" altLang="ko-KR" dirty="0">
                <a:solidFill>
                  <a:srgbClr val="2F528F"/>
                </a:solidFill>
              </a:rPr>
              <a:t>[0] = </a:t>
            </a:r>
            <a:r>
              <a:rPr lang="en-US" altLang="ko-KR" dirty="0" err="1">
                <a:solidFill>
                  <a:srgbClr val="2F528F"/>
                </a:solidFill>
              </a:rPr>
              <a:t>currentWay</a:t>
            </a:r>
            <a:r>
              <a:rPr lang="en-US" altLang="ko-KR" dirty="0">
                <a:solidFill>
                  <a:srgbClr val="2F528F"/>
                </a:solidFill>
              </a:rPr>
              <a:t>[0]-1;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}else if(</a:t>
            </a:r>
            <a:r>
              <a:rPr lang="en-US" altLang="ko-KR" dirty="0" err="1">
                <a:solidFill>
                  <a:srgbClr val="2F528F"/>
                </a:solidFill>
              </a:rPr>
              <a:t>snakeWay</a:t>
            </a:r>
            <a:r>
              <a:rPr lang="en-US" altLang="ko-KR" dirty="0">
                <a:solidFill>
                  <a:srgbClr val="2F528F"/>
                </a:solidFill>
              </a:rPr>
              <a:t> == 39){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	</a:t>
            </a:r>
            <a:r>
              <a:rPr lang="en-US" altLang="ko-KR" dirty="0" err="1">
                <a:solidFill>
                  <a:srgbClr val="2F528F"/>
                </a:solidFill>
              </a:rPr>
              <a:t>currentWay</a:t>
            </a:r>
            <a:r>
              <a:rPr lang="en-US" altLang="ko-KR" dirty="0">
                <a:solidFill>
                  <a:srgbClr val="2F528F"/>
                </a:solidFill>
              </a:rPr>
              <a:t>[1] = </a:t>
            </a:r>
            <a:r>
              <a:rPr lang="en-US" altLang="ko-KR" dirty="0" err="1">
                <a:solidFill>
                  <a:srgbClr val="2F528F"/>
                </a:solidFill>
              </a:rPr>
              <a:t>currentWay</a:t>
            </a:r>
            <a:r>
              <a:rPr lang="en-US" altLang="ko-KR" dirty="0">
                <a:solidFill>
                  <a:srgbClr val="2F528F"/>
                </a:solidFill>
              </a:rPr>
              <a:t>[1]+1;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}else if(</a:t>
            </a:r>
            <a:r>
              <a:rPr lang="en-US" altLang="ko-KR" dirty="0" err="1">
                <a:solidFill>
                  <a:srgbClr val="2F528F"/>
                </a:solidFill>
              </a:rPr>
              <a:t>snakeWay</a:t>
            </a:r>
            <a:r>
              <a:rPr lang="en-US" altLang="ko-KR" dirty="0">
                <a:solidFill>
                  <a:srgbClr val="2F528F"/>
                </a:solidFill>
              </a:rPr>
              <a:t> == 40){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	</a:t>
            </a:r>
            <a:r>
              <a:rPr lang="en-US" altLang="ko-KR" dirty="0" err="1">
                <a:solidFill>
                  <a:srgbClr val="2F528F"/>
                </a:solidFill>
              </a:rPr>
              <a:t>currentWay</a:t>
            </a:r>
            <a:r>
              <a:rPr lang="en-US" altLang="ko-KR" dirty="0">
                <a:solidFill>
                  <a:srgbClr val="2F528F"/>
                </a:solidFill>
              </a:rPr>
              <a:t>[0] = </a:t>
            </a:r>
            <a:r>
              <a:rPr lang="en-US" altLang="ko-KR" dirty="0" err="1">
                <a:solidFill>
                  <a:srgbClr val="2F528F"/>
                </a:solidFill>
              </a:rPr>
              <a:t>currentWay</a:t>
            </a:r>
            <a:r>
              <a:rPr lang="en-US" altLang="ko-KR" dirty="0">
                <a:solidFill>
                  <a:srgbClr val="2F528F"/>
                </a:solidFill>
              </a:rPr>
              <a:t>[0]+1;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}else if(</a:t>
            </a:r>
            <a:r>
              <a:rPr lang="en-US" altLang="ko-KR" dirty="0" err="1">
                <a:solidFill>
                  <a:srgbClr val="2F528F"/>
                </a:solidFill>
              </a:rPr>
              <a:t>snakeWay</a:t>
            </a:r>
            <a:r>
              <a:rPr lang="en-US" altLang="ko-KR" dirty="0">
                <a:solidFill>
                  <a:srgbClr val="2F528F"/>
                </a:solidFill>
              </a:rPr>
              <a:t> == 37){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	</a:t>
            </a:r>
            <a:r>
              <a:rPr lang="en-US" altLang="ko-KR" dirty="0" err="1">
                <a:solidFill>
                  <a:srgbClr val="2F528F"/>
                </a:solidFill>
              </a:rPr>
              <a:t>currentWay</a:t>
            </a:r>
            <a:r>
              <a:rPr lang="en-US" altLang="ko-KR" dirty="0">
                <a:solidFill>
                  <a:srgbClr val="2F528F"/>
                </a:solidFill>
              </a:rPr>
              <a:t>[1] = </a:t>
            </a:r>
            <a:r>
              <a:rPr lang="en-US" altLang="ko-KR" dirty="0" err="1">
                <a:solidFill>
                  <a:srgbClr val="2F528F"/>
                </a:solidFill>
              </a:rPr>
              <a:t>currentWay</a:t>
            </a:r>
            <a:r>
              <a:rPr lang="en-US" altLang="ko-KR" dirty="0">
                <a:solidFill>
                  <a:srgbClr val="2F528F"/>
                </a:solidFill>
              </a:rPr>
              <a:t>[1]-1;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}</a:t>
            </a: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7DDEB3-F1F4-4AAB-9C7C-C108941F2E74}"/>
              </a:ext>
            </a:extLst>
          </p:cNvPr>
          <p:cNvSpPr txBox="1"/>
          <p:nvPr/>
        </p:nvSpPr>
        <p:spPr>
          <a:xfrm>
            <a:off x="7357084" y="539430"/>
            <a:ext cx="342511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F528F"/>
                </a:solidFill>
              </a:rPr>
              <a:t>4-1 </a:t>
            </a:r>
            <a:r>
              <a:rPr lang="ko-KR" altLang="en-US" dirty="0" err="1">
                <a:solidFill>
                  <a:srgbClr val="2F528F"/>
                </a:solidFill>
              </a:rPr>
              <a:t>스네이크</a:t>
            </a:r>
            <a:r>
              <a:rPr lang="ko-KR" altLang="en-US" dirty="0">
                <a:solidFill>
                  <a:srgbClr val="2F528F"/>
                </a:solidFill>
              </a:rPr>
              <a:t> 이동 시작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위로 이동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오른쪽으로 이동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아래쪽으로 이동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왼쪽으로 이동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pPr algn="r"/>
            <a:r>
              <a:rPr lang="ko-KR" altLang="en-US" dirty="0">
                <a:solidFill>
                  <a:srgbClr val="2F528F"/>
                </a:solidFill>
              </a:rPr>
              <a:t>뒤에 계속</a:t>
            </a:r>
          </a:p>
        </p:txBody>
      </p:sp>
    </p:spTree>
    <p:extLst>
      <p:ext uri="{BB962C8B-B14F-4D97-AF65-F5344CB8AC3E}">
        <p14:creationId xmlns:p14="http://schemas.microsoft.com/office/powerpoint/2010/main" val="417170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rgbClr val="2F528F"/>
                </a:solidFill>
              </a:rPr>
              <a:t>	var block;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try{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block = board[</a:t>
            </a:r>
            <a:r>
              <a:rPr lang="en-US" altLang="ko-KR" sz="1400" dirty="0" err="1">
                <a:solidFill>
                  <a:srgbClr val="2F528F"/>
                </a:solidFill>
              </a:rPr>
              <a:t>currentWay</a:t>
            </a:r>
            <a:r>
              <a:rPr lang="en-US" altLang="ko-KR" sz="1400" dirty="0">
                <a:solidFill>
                  <a:srgbClr val="2F528F"/>
                </a:solidFill>
              </a:rPr>
              <a:t>[0]][</a:t>
            </a:r>
            <a:r>
              <a:rPr lang="en-US" altLang="ko-KR" sz="1400" dirty="0" err="1">
                <a:solidFill>
                  <a:srgbClr val="2F528F"/>
                </a:solidFill>
              </a:rPr>
              <a:t>currentWay</a:t>
            </a:r>
            <a:r>
              <a:rPr lang="en-US" altLang="ko-KR" sz="1400" dirty="0">
                <a:solidFill>
                  <a:srgbClr val="2F528F"/>
                </a:solidFill>
              </a:rPr>
              <a:t>[1]];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if(</a:t>
            </a:r>
            <a:r>
              <a:rPr lang="en-US" altLang="ko-KR" sz="1400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sz="1400" dirty="0">
                <a:solidFill>
                  <a:srgbClr val="2F528F"/>
                </a:solidFill>
              </a:rPr>
              <a:t> == snake){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	</a:t>
            </a:r>
            <a:r>
              <a:rPr lang="en-US" altLang="ko-KR" sz="1400" dirty="0" err="1">
                <a:solidFill>
                  <a:srgbClr val="2F528F"/>
                </a:solidFill>
              </a:rPr>
              <a:t>gameEnd</a:t>
            </a:r>
            <a:r>
              <a:rPr lang="en-US" altLang="ko-KR" sz="1400" dirty="0">
                <a:solidFill>
                  <a:srgbClr val="2F528F"/>
                </a:solidFill>
              </a:rPr>
              <a:t>();	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	return;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}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}catch(e){</a:t>
            </a:r>
          </a:p>
          <a:p>
            <a:r>
              <a:rPr lang="ko-KR" altLang="en-US" sz="1400" dirty="0">
                <a:solidFill>
                  <a:srgbClr val="2F528F"/>
                </a:solidFill>
              </a:rPr>
              <a:t>		</a:t>
            </a:r>
            <a:r>
              <a:rPr lang="en-US" altLang="ko-KR" sz="1400" dirty="0" err="1">
                <a:solidFill>
                  <a:srgbClr val="2F528F"/>
                </a:solidFill>
              </a:rPr>
              <a:t>gameEnd</a:t>
            </a:r>
            <a:r>
              <a:rPr lang="en-US" altLang="ko-KR" sz="1400" dirty="0">
                <a:solidFill>
                  <a:srgbClr val="2F528F"/>
                </a:solidFill>
              </a:rPr>
              <a:t>();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return;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}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</a:t>
            </a:r>
            <a:r>
              <a:rPr lang="en-US" altLang="ko-KR" sz="1400" dirty="0" err="1">
                <a:solidFill>
                  <a:srgbClr val="2F528F"/>
                </a:solidFill>
              </a:rPr>
              <a:t>snakeLoadMap.push</a:t>
            </a:r>
            <a:r>
              <a:rPr lang="en-US" altLang="ko-KR" sz="1400" dirty="0">
                <a:solidFill>
                  <a:srgbClr val="2F528F"/>
                </a:solidFill>
              </a:rPr>
              <a:t>([</a:t>
            </a:r>
            <a:r>
              <a:rPr lang="en-US" altLang="ko-KR" sz="1400" dirty="0" err="1">
                <a:solidFill>
                  <a:srgbClr val="2F528F"/>
                </a:solidFill>
              </a:rPr>
              <a:t>currentWay</a:t>
            </a:r>
            <a:r>
              <a:rPr lang="en-US" altLang="ko-KR" sz="1400" dirty="0">
                <a:solidFill>
                  <a:srgbClr val="2F528F"/>
                </a:solidFill>
              </a:rPr>
              <a:t>[0], </a:t>
            </a:r>
            <a:r>
              <a:rPr lang="en-US" altLang="ko-KR" sz="1400" dirty="0" err="1">
                <a:solidFill>
                  <a:srgbClr val="2F528F"/>
                </a:solidFill>
              </a:rPr>
              <a:t>currentWay</a:t>
            </a:r>
            <a:r>
              <a:rPr lang="en-US" altLang="ko-KR" sz="1400" dirty="0">
                <a:solidFill>
                  <a:srgbClr val="2F528F"/>
                </a:solidFill>
              </a:rPr>
              <a:t>[1]]);</a:t>
            </a:r>
          </a:p>
          <a:p>
            <a:r>
              <a:rPr lang="ko-KR" altLang="en-US" sz="1400" dirty="0">
                <a:solidFill>
                  <a:srgbClr val="2F528F"/>
                </a:solidFill>
              </a:rPr>
              <a:t>	</a:t>
            </a:r>
            <a:r>
              <a:rPr lang="en-US" altLang="ko-KR" sz="1400" dirty="0">
                <a:solidFill>
                  <a:srgbClr val="2F528F"/>
                </a:solidFill>
              </a:rPr>
              <a:t>if(</a:t>
            </a:r>
            <a:r>
              <a:rPr lang="en-US" altLang="ko-KR" sz="1400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sz="1400" dirty="0">
                <a:solidFill>
                  <a:srgbClr val="2F528F"/>
                </a:solidFill>
              </a:rPr>
              <a:t> == item){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</a:t>
            </a:r>
            <a:r>
              <a:rPr lang="en-US" altLang="ko-KR" sz="1400" dirty="0" err="1">
                <a:solidFill>
                  <a:srgbClr val="2F528F"/>
                </a:solidFill>
              </a:rPr>
              <a:t>itemeat</a:t>
            </a:r>
            <a:r>
              <a:rPr lang="en-US" altLang="ko-KR" sz="1400" dirty="0">
                <a:solidFill>
                  <a:srgbClr val="2F528F"/>
                </a:solidFill>
              </a:rPr>
              <a:t>();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}</a:t>
            </a:r>
            <a:endParaRPr lang="ko-KR" altLang="en-US" sz="14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 err="1">
                <a:solidFill>
                  <a:srgbClr val="2F528F"/>
                </a:solidFill>
              </a:rPr>
              <a:t>스네이크에</a:t>
            </a:r>
            <a:r>
              <a:rPr lang="ko-KR" altLang="en-US" dirty="0">
                <a:solidFill>
                  <a:srgbClr val="2F528F"/>
                </a:solidFill>
              </a:rPr>
              <a:t> 꼬리가 닿았을 때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벽에 부딪혔을 때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 err="1">
                <a:solidFill>
                  <a:srgbClr val="2F528F"/>
                </a:solidFill>
              </a:rPr>
              <a:t>스네이크의</a:t>
            </a:r>
            <a:r>
              <a:rPr lang="ko-KR" altLang="en-US" dirty="0">
                <a:solidFill>
                  <a:srgbClr val="2F528F"/>
                </a:solidFill>
              </a:rPr>
              <a:t> 이동경로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en-US" altLang="ko-KR" dirty="0">
                <a:solidFill>
                  <a:srgbClr val="2F528F"/>
                </a:solidFill>
              </a:rPr>
              <a:t>(</a:t>
            </a:r>
            <a:r>
              <a:rPr lang="ko-KR" altLang="en-US" dirty="0">
                <a:solidFill>
                  <a:srgbClr val="2F528F"/>
                </a:solidFill>
              </a:rPr>
              <a:t>꼬리가 </a:t>
            </a:r>
            <a:r>
              <a:rPr lang="ko-KR" altLang="en-US" dirty="0" err="1">
                <a:solidFill>
                  <a:srgbClr val="2F528F"/>
                </a:solidFill>
              </a:rPr>
              <a:t>스네이크의</a:t>
            </a:r>
            <a:r>
              <a:rPr lang="ko-KR" altLang="en-US" dirty="0">
                <a:solidFill>
                  <a:srgbClr val="2F528F"/>
                </a:solidFill>
              </a:rPr>
              <a:t> 바로 뒤에서 따라가게 하기 위함</a:t>
            </a:r>
            <a:r>
              <a:rPr lang="en-US" altLang="ko-KR" dirty="0">
                <a:solidFill>
                  <a:srgbClr val="2F528F"/>
                </a:solidFill>
              </a:rPr>
              <a:t>) -&gt;7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Item </a:t>
            </a:r>
            <a:r>
              <a:rPr lang="ko-KR" altLang="en-US" dirty="0">
                <a:solidFill>
                  <a:srgbClr val="2F528F"/>
                </a:solidFill>
              </a:rPr>
              <a:t>만났을 때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en-US" altLang="ko-KR" dirty="0">
                <a:solidFill>
                  <a:srgbClr val="2F528F"/>
                </a:solidFill>
              </a:rPr>
              <a:t>Item</a:t>
            </a:r>
            <a:r>
              <a:rPr lang="ko-KR" altLang="en-US" dirty="0">
                <a:solidFill>
                  <a:srgbClr val="2F528F"/>
                </a:solidFill>
              </a:rPr>
              <a:t> 먹기</a:t>
            </a:r>
            <a:endParaRPr lang="en-US" altLang="ko-KR" dirty="0">
              <a:solidFill>
                <a:srgbClr val="2F528F"/>
              </a:solidFill>
            </a:endParaRPr>
          </a:p>
          <a:p>
            <a:pPr algn="r"/>
            <a:r>
              <a:rPr lang="ko-KR" altLang="en-US" dirty="0">
                <a:solidFill>
                  <a:srgbClr val="2F528F"/>
                </a:solidFill>
              </a:rPr>
              <a:t>뒤에 계속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ko-KR" altLang="en-US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136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2F528F"/>
                </a:solidFill>
              </a:rPr>
              <a:t>			</a:t>
            </a:r>
            <a:r>
              <a:rPr lang="en-US" altLang="ko-KR" dirty="0" err="1">
                <a:solidFill>
                  <a:srgbClr val="2F528F"/>
                </a:solidFill>
              </a:rPr>
              <a:t>boardClear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		</a:t>
            </a:r>
            <a:r>
              <a:rPr lang="en-US" altLang="ko-KR" dirty="0" err="1">
                <a:solidFill>
                  <a:srgbClr val="2F528F"/>
                </a:solidFill>
              </a:rPr>
              <a:t>snakePaint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</a:t>
            </a:r>
            <a:r>
              <a:rPr lang="en-US" altLang="ko-KR" dirty="0" err="1">
                <a:solidFill>
                  <a:srgbClr val="2F528F"/>
                </a:solidFill>
              </a:rPr>
              <a:t>keyLock</a:t>
            </a:r>
            <a:r>
              <a:rPr lang="en-US" altLang="ko-KR" dirty="0">
                <a:solidFill>
                  <a:srgbClr val="2F528F"/>
                </a:solidFill>
              </a:rPr>
              <a:t> = false;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	</a:t>
            </a:r>
            <a:r>
              <a:rPr lang="en-US" altLang="ko-KR" dirty="0" err="1">
                <a:solidFill>
                  <a:srgbClr val="2F528F"/>
                </a:solidFill>
              </a:rPr>
              <a:t>moveStart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}, </a:t>
            </a:r>
            <a:r>
              <a:rPr lang="en-US" altLang="ko-KR" dirty="0" err="1">
                <a:solidFill>
                  <a:srgbClr val="2F528F"/>
                </a:solidFill>
              </a:rPr>
              <a:t>snakeSpeed</a:t>
            </a:r>
            <a:r>
              <a:rPr lang="en-US" altLang="ko-KR" dirty="0">
                <a:solidFill>
                  <a:srgbClr val="2F528F"/>
                </a:solidFill>
              </a:rPr>
              <a:t>*1000)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}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}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2F528F"/>
                </a:solidFill>
              </a:rPr>
              <a:t>보드 초기화</a:t>
            </a:r>
            <a:endParaRPr lang="en-US" altLang="ko-KR" dirty="0">
              <a:solidFill>
                <a:srgbClr val="2F528F"/>
              </a:solidFill>
            </a:endParaRPr>
          </a:p>
          <a:p>
            <a:pPr algn="ctr"/>
            <a:r>
              <a:rPr lang="ko-KR" altLang="en-US" dirty="0" err="1">
                <a:solidFill>
                  <a:srgbClr val="2F528F"/>
                </a:solidFill>
              </a:rPr>
              <a:t>스네이크</a:t>
            </a:r>
            <a:r>
              <a:rPr lang="ko-KR" altLang="en-US" dirty="0">
                <a:solidFill>
                  <a:srgbClr val="2F528F"/>
                </a:solidFill>
              </a:rPr>
              <a:t> 색칠</a:t>
            </a:r>
            <a:endParaRPr lang="en-US" altLang="ko-KR" dirty="0">
              <a:solidFill>
                <a:srgbClr val="2F528F"/>
              </a:solidFill>
            </a:endParaRPr>
          </a:p>
          <a:p>
            <a:pPr algn="ctr"/>
            <a:endParaRPr lang="en-US" altLang="ko-KR" dirty="0">
              <a:solidFill>
                <a:srgbClr val="2F528F"/>
              </a:solidFill>
            </a:endParaRPr>
          </a:p>
          <a:p>
            <a:pPr algn="ctr"/>
            <a:r>
              <a:rPr lang="ko-KR" altLang="en-US" dirty="0" err="1">
                <a:solidFill>
                  <a:srgbClr val="2F528F"/>
                </a:solidFill>
              </a:rPr>
              <a:t>스네이크</a:t>
            </a:r>
            <a:r>
              <a:rPr lang="ko-KR" altLang="en-US" dirty="0">
                <a:solidFill>
                  <a:srgbClr val="2F528F"/>
                </a:solidFill>
              </a:rPr>
              <a:t> 이동</a:t>
            </a:r>
            <a:r>
              <a:rPr lang="en-US" altLang="ko-KR" dirty="0">
                <a:solidFill>
                  <a:srgbClr val="2F528F"/>
                </a:solidFill>
              </a:rPr>
              <a:t>(</a:t>
            </a:r>
            <a:r>
              <a:rPr lang="ko-KR" altLang="en-US" dirty="0">
                <a:solidFill>
                  <a:srgbClr val="2F528F"/>
                </a:solidFill>
              </a:rPr>
              <a:t>재귀</a:t>
            </a:r>
            <a:r>
              <a:rPr lang="en-US" altLang="ko-KR" dirty="0">
                <a:solidFill>
                  <a:srgbClr val="2F528F"/>
                </a:solidFill>
              </a:rPr>
              <a:t>)</a:t>
            </a:r>
          </a:p>
          <a:p>
            <a:pPr algn="ctr"/>
            <a:endParaRPr lang="en-US" altLang="ko-KR" dirty="0">
              <a:solidFill>
                <a:srgbClr val="2F528F"/>
              </a:solidFill>
            </a:endParaRPr>
          </a:p>
          <a:p>
            <a:pPr algn="ctr"/>
            <a:endParaRPr lang="en-US" altLang="ko-KR" dirty="0">
              <a:solidFill>
                <a:srgbClr val="2F528F"/>
              </a:solidFill>
            </a:endParaRPr>
          </a:p>
          <a:p>
            <a:pPr algn="ctr"/>
            <a:endParaRPr lang="ko-KR" altLang="en-US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149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rgbClr val="2F528F"/>
                </a:solidFill>
              </a:rPr>
              <a:t>var </a:t>
            </a:r>
            <a:r>
              <a:rPr lang="en-US" altLang="ko-KR" sz="1200" dirty="0" err="1">
                <a:solidFill>
                  <a:srgbClr val="2F528F"/>
                </a:solidFill>
              </a:rPr>
              <a:t>boardClear</a:t>
            </a:r>
            <a:r>
              <a:rPr lang="en-US" altLang="ko-KR" sz="1200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for(var h=0;h&lt;</a:t>
            </a:r>
            <a:r>
              <a:rPr lang="en-US" altLang="ko-KR" sz="1200" dirty="0" err="1">
                <a:solidFill>
                  <a:srgbClr val="2F528F"/>
                </a:solidFill>
              </a:rPr>
              <a:t>height;h</a:t>
            </a:r>
            <a:r>
              <a:rPr lang="en-US" altLang="ko-KR" sz="1200" dirty="0">
                <a:solidFill>
                  <a:srgbClr val="2F528F"/>
                </a:solidFill>
              </a:rPr>
              <a:t>++){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	for(var w=0;w&lt;</a:t>
            </a:r>
            <a:r>
              <a:rPr lang="en-US" altLang="ko-KR" sz="1200" dirty="0" err="1">
                <a:solidFill>
                  <a:srgbClr val="2F528F"/>
                </a:solidFill>
              </a:rPr>
              <a:t>width;w</a:t>
            </a:r>
            <a:r>
              <a:rPr lang="en-US" altLang="ko-KR" sz="1200" dirty="0">
                <a:solidFill>
                  <a:srgbClr val="2F528F"/>
                </a:solidFill>
              </a:rPr>
              <a:t>++){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		if(board[h][w].</a:t>
            </a:r>
            <a:r>
              <a:rPr lang="en-US" altLang="ko-KR" sz="1200" dirty="0" err="1">
                <a:solidFill>
                  <a:srgbClr val="2F528F"/>
                </a:solidFill>
              </a:rPr>
              <a:t>style.backgroundColor</a:t>
            </a:r>
            <a:r>
              <a:rPr lang="en-US" altLang="ko-KR" sz="1200" dirty="0">
                <a:solidFill>
                  <a:srgbClr val="2F528F"/>
                </a:solidFill>
              </a:rPr>
              <a:t> != item)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		board[h][w].</a:t>
            </a:r>
            <a:r>
              <a:rPr lang="en-US" altLang="ko-KR" sz="1200" dirty="0" err="1">
                <a:solidFill>
                  <a:srgbClr val="2F528F"/>
                </a:solidFill>
              </a:rPr>
              <a:t>style.backgroundColor</a:t>
            </a:r>
            <a:r>
              <a:rPr lang="en-US" altLang="ko-KR" sz="1200" dirty="0">
                <a:solidFill>
                  <a:srgbClr val="2F528F"/>
                </a:solidFill>
              </a:rPr>
              <a:t>='white’;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	}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}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}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var </a:t>
            </a:r>
            <a:r>
              <a:rPr lang="en-US" altLang="ko-KR" sz="1200" dirty="0" err="1">
                <a:solidFill>
                  <a:srgbClr val="2F528F"/>
                </a:solidFill>
              </a:rPr>
              <a:t>snakePaint</a:t>
            </a:r>
            <a:r>
              <a:rPr lang="en-US" altLang="ko-KR" sz="1200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var block =	board[</a:t>
            </a:r>
            <a:r>
              <a:rPr lang="en-US" altLang="ko-KR" sz="1200" dirty="0" err="1">
                <a:solidFill>
                  <a:srgbClr val="2F528F"/>
                </a:solidFill>
              </a:rPr>
              <a:t>currentWay</a:t>
            </a:r>
            <a:r>
              <a:rPr lang="en-US" altLang="ko-KR" sz="1200" dirty="0">
                <a:solidFill>
                  <a:srgbClr val="2F528F"/>
                </a:solidFill>
              </a:rPr>
              <a:t>[0]][</a:t>
            </a:r>
            <a:r>
              <a:rPr lang="en-US" altLang="ko-KR" sz="1200" dirty="0" err="1">
                <a:solidFill>
                  <a:srgbClr val="2F528F"/>
                </a:solidFill>
              </a:rPr>
              <a:t>currentWay</a:t>
            </a:r>
            <a:r>
              <a:rPr lang="en-US" altLang="ko-KR" sz="1200" dirty="0">
                <a:solidFill>
                  <a:srgbClr val="2F528F"/>
                </a:solidFill>
              </a:rPr>
              <a:t>[1]];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</a:t>
            </a:r>
            <a:r>
              <a:rPr lang="en-US" altLang="ko-KR" sz="1200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sz="1200" dirty="0">
                <a:solidFill>
                  <a:srgbClr val="2F528F"/>
                </a:solidFill>
              </a:rPr>
              <a:t> = snake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if(</a:t>
            </a:r>
            <a:r>
              <a:rPr lang="en-US" altLang="ko-KR" sz="1200" dirty="0" err="1">
                <a:solidFill>
                  <a:srgbClr val="2F528F"/>
                </a:solidFill>
              </a:rPr>
              <a:t>snakeTail</a:t>
            </a:r>
            <a:r>
              <a:rPr lang="en-US" altLang="ko-KR" sz="1200" dirty="0">
                <a:solidFill>
                  <a:srgbClr val="2F528F"/>
                </a:solidFill>
              </a:rPr>
              <a:t> &gt; 0){</a:t>
            </a:r>
          </a:p>
          <a:p>
            <a:r>
              <a:rPr lang="ko-KR" altLang="en-US" sz="1200" dirty="0">
                <a:solidFill>
                  <a:srgbClr val="2F528F"/>
                </a:solidFill>
              </a:rPr>
              <a:t>		</a:t>
            </a:r>
            <a:r>
              <a:rPr lang="en-US" altLang="ko-KR" sz="1200" dirty="0">
                <a:solidFill>
                  <a:srgbClr val="2F528F"/>
                </a:solidFill>
              </a:rPr>
              <a:t>for(var </a:t>
            </a:r>
            <a:r>
              <a:rPr lang="en-US" altLang="ko-KR" sz="1200" dirty="0" err="1">
                <a:solidFill>
                  <a:srgbClr val="2F528F"/>
                </a:solidFill>
              </a:rPr>
              <a:t>i</a:t>
            </a:r>
            <a:r>
              <a:rPr lang="en-US" altLang="ko-KR" sz="1200" dirty="0">
                <a:solidFill>
                  <a:srgbClr val="2F528F"/>
                </a:solidFill>
              </a:rPr>
              <a:t>=0,max=</a:t>
            </a:r>
            <a:r>
              <a:rPr lang="en-US" altLang="ko-KR" sz="1200" dirty="0" err="1">
                <a:solidFill>
                  <a:srgbClr val="2F528F"/>
                </a:solidFill>
              </a:rPr>
              <a:t>snakeTail;i</a:t>
            </a:r>
            <a:r>
              <a:rPr lang="en-US" altLang="ko-KR" sz="1200" dirty="0">
                <a:solidFill>
                  <a:srgbClr val="2F528F"/>
                </a:solidFill>
              </a:rPr>
              <a:t>&lt;</a:t>
            </a:r>
            <a:r>
              <a:rPr lang="en-US" altLang="ko-KR" sz="1200" dirty="0" err="1">
                <a:solidFill>
                  <a:srgbClr val="2F528F"/>
                </a:solidFill>
              </a:rPr>
              <a:t>max;i</a:t>
            </a:r>
            <a:r>
              <a:rPr lang="en-US" altLang="ko-KR" sz="1200" dirty="0">
                <a:solidFill>
                  <a:srgbClr val="2F528F"/>
                </a:solidFill>
              </a:rPr>
              <a:t>++){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		var block = board[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</a:t>
            </a:r>
            <a:r>
              <a:rPr lang="en-US" altLang="ko-KR" sz="1200" dirty="0">
                <a:solidFill>
                  <a:srgbClr val="2F528F"/>
                </a:solidFill>
              </a:rPr>
              <a:t>[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snakeLoadMap.length</a:t>
            </a:r>
            <a:r>
              <a:rPr lang="en-US" altLang="ko-KR" sz="1200" dirty="0">
                <a:solidFill>
                  <a:srgbClr val="2F528F"/>
                </a:solidFill>
              </a:rPr>
              <a:t>-(i+2)][0]][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</a:t>
            </a:r>
            <a:r>
              <a:rPr lang="en-US" altLang="ko-KR" sz="1200" dirty="0">
                <a:solidFill>
                  <a:srgbClr val="2F528F"/>
                </a:solidFill>
              </a:rPr>
              <a:t>[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snakeLoadMap.length</a:t>
            </a:r>
            <a:r>
              <a:rPr lang="en-US" altLang="ko-KR" sz="1200" dirty="0">
                <a:solidFill>
                  <a:srgbClr val="2F528F"/>
                </a:solidFill>
              </a:rPr>
              <a:t>-(i+2)][1]]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		</a:t>
            </a:r>
            <a:r>
              <a:rPr lang="en-US" altLang="ko-KR" sz="1200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sz="1200" dirty="0">
                <a:solidFill>
                  <a:srgbClr val="2F528F"/>
                </a:solidFill>
              </a:rPr>
              <a:t> = snake;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	}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}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}</a:t>
            </a:r>
            <a:endParaRPr lang="ko-KR" altLang="en-US" sz="12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6006BA-F6C3-4897-B0A3-179504A2030E}"/>
              </a:ext>
            </a:extLst>
          </p:cNvPr>
          <p:cNvSpPr txBox="1"/>
          <p:nvPr/>
        </p:nvSpPr>
        <p:spPr>
          <a:xfrm>
            <a:off x="7357085" y="539430"/>
            <a:ext cx="3370046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F528F"/>
                </a:solidFill>
              </a:rPr>
              <a:t>4-2 </a:t>
            </a:r>
            <a:r>
              <a:rPr lang="ko-KR" altLang="en-US" dirty="0">
                <a:solidFill>
                  <a:srgbClr val="2F528F"/>
                </a:solidFill>
              </a:rPr>
              <a:t>보드 초기화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en-US" altLang="ko-KR" dirty="0">
                <a:solidFill>
                  <a:srgbClr val="2F528F"/>
                </a:solidFill>
              </a:rPr>
              <a:t>4-3</a:t>
            </a:r>
            <a:r>
              <a:rPr lang="ko-KR" altLang="en-US" dirty="0">
                <a:solidFill>
                  <a:srgbClr val="2F528F"/>
                </a:solidFill>
              </a:rPr>
              <a:t> </a:t>
            </a:r>
            <a:r>
              <a:rPr lang="ko-KR" altLang="en-US" dirty="0" err="1">
                <a:solidFill>
                  <a:srgbClr val="2F528F"/>
                </a:solidFill>
              </a:rPr>
              <a:t>스네이크</a:t>
            </a:r>
            <a:r>
              <a:rPr lang="ko-KR" altLang="en-US" dirty="0">
                <a:solidFill>
                  <a:srgbClr val="2F528F"/>
                </a:solidFill>
              </a:rPr>
              <a:t> 색칠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꼬리 사이즈 만큼 반복</a:t>
            </a:r>
            <a:r>
              <a:rPr lang="en-US" altLang="ko-KR" dirty="0">
                <a:solidFill>
                  <a:srgbClr val="2F528F"/>
                </a:solidFill>
              </a:rPr>
              <a:t>-&gt; 7-1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// </a:t>
            </a:r>
            <a:r>
              <a:rPr lang="ko-KR" altLang="en-US" sz="1200" dirty="0" err="1">
                <a:solidFill>
                  <a:srgbClr val="2F528F"/>
                </a:solidFill>
              </a:rPr>
              <a:t>스네이크의</a:t>
            </a:r>
            <a:r>
              <a:rPr lang="ko-KR" altLang="en-US" sz="1200" dirty="0">
                <a:solidFill>
                  <a:srgbClr val="2F528F"/>
                </a:solidFill>
              </a:rPr>
              <a:t> 바로 뒤에 경로부터 색칠함</a:t>
            </a:r>
            <a:endParaRPr lang="en-US" altLang="ko-KR" sz="1200" dirty="0">
              <a:solidFill>
                <a:srgbClr val="2F528F"/>
              </a:solidFill>
            </a:endParaRPr>
          </a:p>
          <a:p>
            <a:r>
              <a:rPr lang="en-US" altLang="ko-KR" sz="1200" dirty="0">
                <a:solidFill>
                  <a:srgbClr val="2F528F"/>
                </a:solidFill>
              </a:rPr>
              <a:t>// </a:t>
            </a:r>
            <a:r>
              <a:rPr lang="ko-KR" altLang="en-US" sz="1200" dirty="0" err="1">
                <a:solidFill>
                  <a:srgbClr val="2F528F"/>
                </a:solidFill>
              </a:rPr>
              <a:t>스네이크의</a:t>
            </a:r>
            <a:r>
              <a:rPr lang="ko-KR" altLang="en-US" sz="1200" dirty="0">
                <a:solidFill>
                  <a:srgbClr val="2F528F"/>
                </a:solidFill>
              </a:rPr>
              <a:t> 최신 경로는 로드맵의 맨 마지막 배열에 위치</a:t>
            </a:r>
            <a:endParaRPr lang="en-US" altLang="ko-KR" sz="1200" dirty="0">
              <a:solidFill>
                <a:srgbClr val="2F528F"/>
              </a:solidFill>
            </a:endParaRPr>
          </a:p>
          <a:p>
            <a:r>
              <a:rPr lang="en-US" altLang="ko-KR" sz="1200" dirty="0">
                <a:solidFill>
                  <a:srgbClr val="2F528F"/>
                </a:solidFill>
              </a:rPr>
              <a:t>// </a:t>
            </a:r>
            <a:r>
              <a:rPr lang="ko-KR" altLang="en-US" sz="1200" dirty="0" err="1">
                <a:solidFill>
                  <a:srgbClr val="2F528F"/>
                </a:solidFill>
              </a:rPr>
              <a:t>스네이크의</a:t>
            </a:r>
            <a:r>
              <a:rPr lang="ko-KR" altLang="en-US" sz="1200" dirty="0">
                <a:solidFill>
                  <a:srgbClr val="2F528F"/>
                </a:solidFill>
              </a:rPr>
              <a:t> 이전 경로 </a:t>
            </a:r>
            <a:r>
              <a:rPr lang="en-US" altLang="ko-KR" sz="1200" dirty="0">
                <a:solidFill>
                  <a:srgbClr val="2F528F"/>
                </a:solidFill>
              </a:rPr>
              <a:t>+1, </a:t>
            </a:r>
            <a:r>
              <a:rPr lang="ko-KR" altLang="en-US" sz="1200" dirty="0">
                <a:solidFill>
                  <a:srgbClr val="2F528F"/>
                </a:solidFill>
              </a:rPr>
              <a:t>사이즈는 </a:t>
            </a:r>
            <a:r>
              <a:rPr lang="en-US" altLang="ko-KR" sz="1200" dirty="0">
                <a:solidFill>
                  <a:srgbClr val="2F528F"/>
                </a:solidFill>
              </a:rPr>
              <a:t>0</a:t>
            </a:r>
            <a:r>
              <a:rPr lang="ko-KR" altLang="en-US" sz="1200" dirty="0">
                <a:solidFill>
                  <a:srgbClr val="2F528F"/>
                </a:solidFill>
              </a:rPr>
              <a:t>부터 시작 함으로 </a:t>
            </a:r>
            <a:r>
              <a:rPr lang="en-US" altLang="ko-KR" sz="1200" dirty="0">
                <a:solidFill>
                  <a:srgbClr val="2F528F"/>
                </a:solidFill>
              </a:rPr>
              <a:t>+1, 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</a:t>
            </a:r>
            <a:r>
              <a:rPr lang="en-US" altLang="ko-KR" sz="1200" dirty="0">
                <a:solidFill>
                  <a:srgbClr val="2F528F"/>
                </a:solidFill>
              </a:rPr>
              <a:t>[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snakeLoadMap.length</a:t>
            </a:r>
            <a:r>
              <a:rPr lang="en-US" altLang="ko-KR" sz="1200" dirty="0">
                <a:solidFill>
                  <a:srgbClr val="2F528F"/>
                </a:solidFill>
              </a:rPr>
              <a:t>-(i+2)][0]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// </a:t>
            </a:r>
            <a:r>
              <a:rPr lang="ko-KR" altLang="en-US" sz="1200" dirty="0">
                <a:solidFill>
                  <a:srgbClr val="2F528F"/>
                </a:solidFill>
              </a:rPr>
              <a:t>꼬리의 </a:t>
            </a:r>
            <a:r>
              <a:rPr lang="en-US" altLang="ko-KR" sz="1200" dirty="0">
                <a:solidFill>
                  <a:srgbClr val="2F528F"/>
                </a:solidFill>
              </a:rPr>
              <a:t>Y </a:t>
            </a:r>
            <a:r>
              <a:rPr lang="ko-KR" altLang="en-US" sz="1200" dirty="0">
                <a:solidFill>
                  <a:srgbClr val="2F528F"/>
                </a:solidFill>
              </a:rPr>
              <a:t>경로 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</a:t>
            </a:r>
            <a:r>
              <a:rPr lang="en-US" altLang="ko-KR" sz="1200" dirty="0">
                <a:solidFill>
                  <a:srgbClr val="2F528F"/>
                </a:solidFill>
              </a:rPr>
              <a:t>[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snakeLoadMap.length</a:t>
            </a:r>
            <a:r>
              <a:rPr lang="en-US" altLang="ko-KR" sz="1200" dirty="0">
                <a:solidFill>
                  <a:srgbClr val="2F528F"/>
                </a:solidFill>
              </a:rPr>
              <a:t>-(i+2)][0], X </a:t>
            </a:r>
            <a:r>
              <a:rPr lang="ko-KR" altLang="en-US" sz="1200" dirty="0">
                <a:solidFill>
                  <a:srgbClr val="2F528F"/>
                </a:solidFill>
              </a:rPr>
              <a:t>경로 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</a:t>
            </a:r>
            <a:r>
              <a:rPr lang="en-US" altLang="ko-KR" sz="1200" dirty="0">
                <a:solidFill>
                  <a:srgbClr val="2F528F"/>
                </a:solidFill>
              </a:rPr>
              <a:t>[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snakeLoadMap.length</a:t>
            </a:r>
            <a:r>
              <a:rPr lang="en-US" altLang="ko-KR" sz="1200" dirty="0">
                <a:solidFill>
                  <a:srgbClr val="2F528F"/>
                </a:solidFill>
              </a:rPr>
              <a:t>-(i+2)][1]</a:t>
            </a: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207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1411675"/>
            <a:ext cx="9962604" cy="3517274"/>
          </a:xfrm>
          <a:prstGeom prst="rect">
            <a:avLst/>
          </a:prstGeom>
          <a:noFill/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2400" dirty="0">
                <a:solidFill>
                  <a:srgbClr val="2F528F"/>
                </a:solidFill>
              </a:rPr>
              <a:t>게임기획</a:t>
            </a:r>
            <a:endParaRPr lang="en-US" altLang="ko-KR" sz="2400" dirty="0">
              <a:solidFill>
                <a:srgbClr val="2F528F"/>
              </a:solidFill>
            </a:endParaRPr>
          </a:p>
          <a:p>
            <a:br>
              <a:rPr lang="en-US" altLang="ko-KR" sz="2400" dirty="0">
                <a:solidFill>
                  <a:srgbClr val="2F528F"/>
                </a:solidFill>
              </a:rPr>
            </a:br>
            <a:r>
              <a:rPr lang="en-US" altLang="ko-KR" sz="2400" dirty="0">
                <a:solidFill>
                  <a:srgbClr val="2F528F"/>
                </a:solidFill>
              </a:rPr>
              <a:t>2. </a:t>
            </a:r>
            <a:r>
              <a:rPr lang="ko-KR" altLang="en-US" sz="2400" dirty="0">
                <a:solidFill>
                  <a:srgbClr val="2F528F"/>
                </a:solidFill>
              </a:rPr>
              <a:t>원본 소스 분석</a:t>
            </a:r>
            <a:endParaRPr lang="en-US" altLang="ko-KR" sz="2400" dirty="0">
              <a:solidFill>
                <a:srgbClr val="2F528F"/>
              </a:solidFill>
            </a:endParaRPr>
          </a:p>
          <a:p>
            <a:endParaRPr lang="en-US" altLang="ko-KR" sz="2400" dirty="0">
              <a:solidFill>
                <a:srgbClr val="2F528F"/>
              </a:solidFill>
            </a:endParaRPr>
          </a:p>
          <a:p>
            <a:r>
              <a:rPr lang="en-US" altLang="ko-KR" sz="2400" dirty="0">
                <a:solidFill>
                  <a:srgbClr val="2F528F"/>
                </a:solidFill>
              </a:rPr>
              <a:t>3. </a:t>
            </a:r>
            <a:r>
              <a:rPr lang="ko-KR" altLang="en-US" sz="2400" dirty="0">
                <a:solidFill>
                  <a:srgbClr val="2F528F"/>
                </a:solidFill>
              </a:rPr>
              <a:t>수정한 소스 분석</a:t>
            </a:r>
            <a:endParaRPr lang="en-US" altLang="ko-KR" sz="2400" dirty="0">
              <a:solidFill>
                <a:srgbClr val="2F528F"/>
              </a:solidFill>
            </a:endParaRPr>
          </a:p>
          <a:p>
            <a:endParaRPr lang="en-US" altLang="ko-KR" sz="2400" dirty="0">
              <a:solidFill>
                <a:srgbClr val="2F528F"/>
              </a:solidFill>
            </a:endParaRPr>
          </a:p>
          <a:p>
            <a:r>
              <a:rPr lang="en-US" altLang="ko-KR" sz="2400" dirty="0">
                <a:solidFill>
                  <a:srgbClr val="2F528F"/>
                </a:solidFill>
              </a:rPr>
              <a:t>4. </a:t>
            </a:r>
            <a:r>
              <a:rPr lang="ko-KR" altLang="en-US" sz="2400" dirty="0">
                <a:solidFill>
                  <a:srgbClr val="2F528F"/>
                </a:solidFill>
              </a:rPr>
              <a:t>출처</a:t>
            </a:r>
            <a:endParaRPr lang="en-US" altLang="ko-KR" sz="2400" dirty="0">
              <a:solidFill>
                <a:srgbClr val="2F528F"/>
              </a:solidFill>
            </a:endParaRPr>
          </a:p>
          <a:p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7C4B5D-0741-4CA3-B8F0-3AD8C3F183B0}"/>
              </a:ext>
            </a:extLst>
          </p:cNvPr>
          <p:cNvSpPr txBox="1"/>
          <p:nvPr/>
        </p:nvSpPr>
        <p:spPr>
          <a:xfrm>
            <a:off x="1179226" y="597877"/>
            <a:ext cx="201007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dirty="0">
                <a:solidFill>
                  <a:srgbClr val="2F528F"/>
                </a:solidFill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2381372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rgbClr val="2F528F"/>
                </a:solidFill>
              </a:rPr>
              <a:t>var </a:t>
            </a:r>
            <a:r>
              <a:rPr lang="en-US" altLang="ko-KR" sz="1400" dirty="0" err="1">
                <a:solidFill>
                  <a:srgbClr val="2F528F"/>
                </a:solidFill>
              </a:rPr>
              <a:t>creatItem</a:t>
            </a:r>
            <a:r>
              <a:rPr lang="en-US" altLang="ko-KR" sz="1400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var XY = [</a:t>
            </a:r>
            <a:r>
              <a:rPr lang="en-US" altLang="ko-KR" sz="1400" dirty="0" err="1">
                <a:solidFill>
                  <a:srgbClr val="2F528F"/>
                </a:solidFill>
              </a:rPr>
              <a:t>getItemY</a:t>
            </a:r>
            <a:r>
              <a:rPr lang="en-US" altLang="ko-KR" sz="1400" dirty="0">
                <a:solidFill>
                  <a:srgbClr val="2F528F"/>
                </a:solidFill>
              </a:rPr>
              <a:t>(), </a:t>
            </a:r>
            <a:r>
              <a:rPr lang="en-US" altLang="ko-KR" sz="1400" dirty="0" err="1">
                <a:solidFill>
                  <a:srgbClr val="2F528F"/>
                </a:solidFill>
              </a:rPr>
              <a:t>getItemX</a:t>
            </a:r>
            <a:r>
              <a:rPr lang="en-US" altLang="ko-KR" sz="1400" dirty="0">
                <a:solidFill>
                  <a:srgbClr val="2F528F"/>
                </a:solidFill>
              </a:rPr>
              <a:t>()];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var block =	board[XY[0]][XY[1]];</a:t>
            </a:r>
          </a:p>
          <a:p>
            <a:r>
              <a:rPr lang="ko-KR" altLang="en-US" sz="1400" dirty="0">
                <a:solidFill>
                  <a:srgbClr val="2F528F"/>
                </a:solidFill>
              </a:rPr>
              <a:t>	</a:t>
            </a:r>
            <a:r>
              <a:rPr lang="en-US" altLang="ko-KR" sz="1400" dirty="0">
                <a:solidFill>
                  <a:srgbClr val="2F528F"/>
                </a:solidFill>
              </a:rPr>
              <a:t>if(block &amp;&amp; </a:t>
            </a:r>
            <a:r>
              <a:rPr lang="en-US" altLang="ko-KR" sz="1400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sz="1400" dirty="0">
                <a:solidFill>
                  <a:srgbClr val="2F528F"/>
                </a:solidFill>
              </a:rPr>
              <a:t> == 'white'){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</a:t>
            </a:r>
            <a:r>
              <a:rPr lang="en-US" altLang="ko-KR" sz="1400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sz="1400" dirty="0">
                <a:solidFill>
                  <a:srgbClr val="2F528F"/>
                </a:solidFill>
              </a:rPr>
              <a:t> = item;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}else{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</a:t>
            </a:r>
            <a:r>
              <a:rPr lang="en-US" altLang="ko-KR" sz="1400" dirty="0" err="1">
                <a:solidFill>
                  <a:srgbClr val="2F528F"/>
                </a:solidFill>
              </a:rPr>
              <a:t>creatItem</a:t>
            </a:r>
            <a:r>
              <a:rPr lang="en-US" altLang="ko-KR" sz="1400" dirty="0">
                <a:solidFill>
                  <a:srgbClr val="2F528F"/>
                </a:solidFill>
              </a:rPr>
              <a:t>();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}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}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var </a:t>
            </a:r>
            <a:r>
              <a:rPr lang="en-US" altLang="ko-KR" sz="1400" dirty="0" err="1">
                <a:solidFill>
                  <a:srgbClr val="2F528F"/>
                </a:solidFill>
              </a:rPr>
              <a:t>getItemX</a:t>
            </a:r>
            <a:r>
              <a:rPr lang="en-US" altLang="ko-KR" sz="1400" dirty="0">
                <a:solidFill>
                  <a:srgbClr val="2F528F"/>
                </a:solidFill>
              </a:rPr>
              <a:t> = function() 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 return </a:t>
            </a:r>
            <a:r>
              <a:rPr lang="en-US" altLang="ko-KR" sz="1400" dirty="0" err="1">
                <a:solidFill>
                  <a:srgbClr val="2F528F"/>
                </a:solidFill>
              </a:rPr>
              <a:t>Math.floor</a:t>
            </a:r>
            <a:r>
              <a:rPr lang="en-US" altLang="ko-KR" sz="1400" dirty="0">
                <a:solidFill>
                  <a:srgbClr val="2F528F"/>
                </a:solidFill>
              </a:rPr>
              <a:t>(</a:t>
            </a:r>
            <a:r>
              <a:rPr lang="en-US" altLang="ko-KR" sz="1400" dirty="0" err="1">
                <a:solidFill>
                  <a:srgbClr val="2F528F"/>
                </a:solidFill>
              </a:rPr>
              <a:t>Math.random</a:t>
            </a:r>
            <a:r>
              <a:rPr lang="en-US" altLang="ko-KR" sz="1400" dirty="0">
                <a:solidFill>
                  <a:srgbClr val="2F528F"/>
                </a:solidFill>
              </a:rPr>
              <a:t>() * (width - 0) + 0);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}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var </a:t>
            </a:r>
            <a:r>
              <a:rPr lang="en-US" altLang="ko-KR" sz="1400" dirty="0" err="1">
                <a:solidFill>
                  <a:srgbClr val="2F528F"/>
                </a:solidFill>
              </a:rPr>
              <a:t>getItemY</a:t>
            </a:r>
            <a:r>
              <a:rPr lang="en-US" altLang="ko-KR" sz="1400" dirty="0">
                <a:solidFill>
                  <a:srgbClr val="2F528F"/>
                </a:solidFill>
              </a:rPr>
              <a:t> = function() 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 return </a:t>
            </a:r>
            <a:r>
              <a:rPr lang="en-US" altLang="ko-KR" sz="1400" dirty="0" err="1">
                <a:solidFill>
                  <a:srgbClr val="2F528F"/>
                </a:solidFill>
              </a:rPr>
              <a:t>Math.floor</a:t>
            </a:r>
            <a:r>
              <a:rPr lang="en-US" altLang="ko-KR" sz="1400" dirty="0">
                <a:solidFill>
                  <a:srgbClr val="2F528F"/>
                </a:solidFill>
              </a:rPr>
              <a:t>(</a:t>
            </a:r>
            <a:r>
              <a:rPr lang="en-US" altLang="ko-KR" sz="1400" dirty="0" err="1">
                <a:solidFill>
                  <a:srgbClr val="2F528F"/>
                </a:solidFill>
              </a:rPr>
              <a:t>Math.random</a:t>
            </a:r>
            <a:r>
              <a:rPr lang="en-US" altLang="ko-KR" sz="1400" dirty="0">
                <a:solidFill>
                  <a:srgbClr val="2F528F"/>
                </a:solidFill>
              </a:rPr>
              <a:t>() * (height - 0) + 0);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}</a:t>
            </a:r>
            <a:endParaRPr lang="ko-KR" altLang="en-US" sz="14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21684C-C4D2-46F5-BE0D-F6A79B66CB88}"/>
              </a:ext>
            </a:extLst>
          </p:cNvPr>
          <p:cNvSpPr txBox="1"/>
          <p:nvPr/>
        </p:nvSpPr>
        <p:spPr>
          <a:xfrm>
            <a:off x="7381040" y="587086"/>
            <a:ext cx="368255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F528F"/>
                </a:solidFill>
              </a:rPr>
              <a:t>5-1 </a:t>
            </a:r>
            <a:r>
              <a:rPr lang="ko-KR" altLang="en-US" dirty="0">
                <a:solidFill>
                  <a:srgbClr val="2F528F"/>
                </a:solidFill>
              </a:rPr>
              <a:t>아이템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 err="1">
                <a:solidFill>
                  <a:srgbClr val="2F528F"/>
                </a:solidFill>
              </a:rPr>
              <a:t>블럭일</a:t>
            </a:r>
            <a:r>
              <a:rPr lang="ko-KR" altLang="en-US" dirty="0">
                <a:solidFill>
                  <a:srgbClr val="2F528F"/>
                </a:solidFill>
              </a:rPr>
              <a:t> 경우에만 아이템 표시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en-US" altLang="ko-KR" dirty="0">
                <a:solidFill>
                  <a:srgbClr val="2F528F"/>
                </a:solidFill>
              </a:rPr>
              <a:t>5-2 </a:t>
            </a:r>
            <a:r>
              <a:rPr lang="ko-KR" altLang="en-US" dirty="0">
                <a:solidFill>
                  <a:srgbClr val="2F528F"/>
                </a:solidFill>
              </a:rPr>
              <a:t>아이템 위치 값 생성</a:t>
            </a:r>
          </a:p>
        </p:txBody>
      </p:sp>
    </p:spTree>
    <p:extLst>
      <p:ext uri="{BB962C8B-B14F-4D97-AF65-F5344CB8AC3E}">
        <p14:creationId xmlns:p14="http://schemas.microsoft.com/office/powerpoint/2010/main" val="449674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rgbClr val="2F528F"/>
                </a:solidFill>
              </a:rPr>
              <a:t>var </a:t>
            </a:r>
            <a:r>
              <a:rPr lang="en-US" altLang="ko-KR" sz="1400" dirty="0" err="1">
                <a:solidFill>
                  <a:srgbClr val="2F528F"/>
                </a:solidFill>
              </a:rPr>
              <a:t>itemeat</a:t>
            </a:r>
            <a:r>
              <a:rPr lang="en-US" altLang="ko-KR" sz="1400" dirty="0">
                <a:solidFill>
                  <a:srgbClr val="2F528F"/>
                </a:solidFill>
              </a:rPr>
              <a:t> = function(){</a:t>
            </a:r>
            <a:endParaRPr lang="ko-KR" altLang="en-US" sz="1400" dirty="0">
              <a:solidFill>
                <a:srgbClr val="2F528F"/>
              </a:solidFill>
            </a:endParaRPr>
          </a:p>
          <a:p>
            <a:r>
              <a:rPr lang="ko-KR" altLang="en-US" sz="1400" dirty="0">
                <a:solidFill>
                  <a:srgbClr val="2F528F"/>
                </a:solidFill>
              </a:rPr>
              <a:t>	</a:t>
            </a:r>
            <a:r>
              <a:rPr lang="en-US" altLang="ko-KR" sz="1400" dirty="0" err="1">
                <a:solidFill>
                  <a:srgbClr val="2F528F"/>
                </a:solidFill>
              </a:rPr>
              <a:t>snakeTail</a:t>
            </a:r>
            <a:r>
              <a:rPr lang="en-US" altLang="ko-KR" sz="1400" dirty="0">
                <a:solidFill>
                  <a:srgbClr val="2F528F"/>
                </a:solidFill>
              </a:rPr>
              <a:t> = snakeTail+1;</a:t>
            </a:r>
            <a:endParaRPr lang="ko-KR" altLang="en-US" sz="1400" dirty="0">
              <a:solidFill>
                <a:srgbClr val="2F528F"/>
              </a:solidFill>
            </a:endParaRPr>
          </a:p>
          <a:p>
            <a:r>
              <a:rPr lang="ko-KR" altLang="en-US" sz="1400" dirty="0">
                <a:solidFill>
                  <a:srgbClr val="2F528F"/>
                </a:solidFill>
              </a:rPr>
              <a:t>	</a:t>
            </a:r>
            <a:r>
              <a:rPr lang="en-US" altLang="ko-KR" sz="1400" dirty="0" err="1">
                <a:solidFill>
                  <a:srgbClr val="2F528F"/>
                </a:solidFill>
              </a:rPr>
              <a:t>creatItem</a:t>
            </a:r>
            <a:r>
              <a:rPr lang="en-US" altLang="ko-KR" sz="1400" dirty="0">
                <a:solidFill>
                  <a:srgbClr val="2F528F"/>
                </a:solidFill>
              </a:rPr>
              <a:t>();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if(</a:t>
            </a:r>
            <a:r>
              <a:rPr lang="en-US" altLang="ko-KR" sz="1400" dirty="0" err="1">
                <a:solidFill>
                  <a:srgbClr val="2F528F"/>
                </a:solidFill>
              </a:rPr>
              <a:t>snakeSpeed</a:t>
            </a:r>
            <a:r>
              <a:rPr lang="en-US" altLang="ko-KR" sz="1400" dirty="0">
                <a:solidFill>
                  <a:srgbClr val="2F528F"/>
                </a:solidFill>
              </a:rPr>
              <a:t> &gt; 0.2){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</a:t>
            </a:r>
            <a:r>
              <a:rPr lang="en-US" altLang="ko-KR" sz="1400" dirty="0" err="1">
                <a:solidFill>
                  <a:srgbClr val="2F528F"/>
                </a:solidFill>
              </a:rPr>
              <a:t>snakeSpeed</a:t>
            </a:r>
            <a:r>
              <a:rPr lang="en-US" altLang="ko-KR" sz="1400" dirty="0">
                <a:solidFill>
                  <a:srgbClr val="2F528F"/>
                </a:solidFill>
              </a:rPr>
              <a:t> -= 0.1;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level += 1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</a:t>
            </a:r>
            <a:r>
              <a:rPr lang="en-US" altLang="ko-KR" sz="1400" dirty="0" err="1">
                <a:solidFill>
                  <a:srgbClr val="2F528F"/>
                </a:solidFill>
              </a:rPr>
              <a:t>document.getElementById</a:t>
            </a:r>
            <a:r>
              <a:rPr lang="en-US" altLang="ko-KR" sz="1400" dirty="0">
                <a:solidFill>
                  <a:srgbClr val="2F528F"/>
                </a:solidFill>
              </a:rPr>
              <a:t>('level').</a:t>
            </a:r>
            <a:r>
              <a:rPr lang="en-US" altLang="ko-KR" sz="1400" dirty="0" err="1">
                <a:solidFill>
                  <a:srgbClr val="2F528F"/>
                </a:solidFill>
              </a:rPr>
              <a:t>innerHTML</a:t>
            </a:r>
            <a:r>
              <a:rPr lang="en-US" altLang="ko-KR" sz="1400" dirty="0">
                <a:solidFill>
                  <a:srgbClr val="2F528F"/>
                </a:solidFill>
              </a:rPr>
              <a:t> = level;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}else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</a:t>
            </a:r>
            <a:r>
              <a:rPr lang="en-US" altLang="ko-KR" sz="1400" dirty="0" err="1">
                <a:solidFill>
                  <a:srgbClr val="2F528F"/>
                </a:solidFill>
              </a:rPr>
              <a:t>document.getElementById</a:t>
            </a:r>
            <a:r>
              <a:rPr lang="en-US" altLang="ko-KR" sz="1400" dirty="0">
                <a:solidFill>
                  <a:srgbClr val="2F528F"/>
                </a:solidFill>
              </a:rPr>
              <a:t>('level').</a:t>
            </a:r>
            <a:r>
              <a:rPr lang="en-US" altLang="ko-KR" sz="1400" dirty="0" err="1">
                <a:solidFill>
                  <a:srgbClr val="2F528F"/>
                </a:solidFill>
              </a:rPr>
              <a:t>innerHTML</a:t>
            </a:r>
            <a:r>
              <a:rPr lang="en-US" altLang="ko-KR" sz="1400" dirty="0">
                <a:solidFill>
                  <a:srgbClr val="2F528F"/>
                </a:solidFill>
              </a:rPr>
              <a:t> = 'max';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score += 100;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}</a:t>
            </a:r>
            <a:endParaRPr lang="ko-KR" altLang="en-US" sz="14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21684C-C4D2-46F5-BE0D-F6A79B66CB88}"/>
              </a:ext>
            </a:extLst>
          </p:cNvPr>
          <p:cNvSpPr txBox="1"/>
          <p:nvPr/>
        </p:nvSpPr>
        <p:spPr>
          <a:xfrm>
            <a:off x="7381040" y="587086"/>
            <a:ext cx="36825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F528F"/>
                </a:solidFill>
              </a:rPr>
              <a:t>6-1 </a:t>
            </a:r>
            <a:r>
              <a:rPr lang="ko-KR" altLang="en-US" dirty="0">
                <a:solidFill>
                  <a:srgbClr val="2F528F"/>
                </a:solidFill>
              </a:rPr>
              <a:t>아이템 </a:t>
            </a:r>
            <a:r>
              <a:rPr lang="ko-KR" altLang="en-US" dirty="0" err="1">
                <a:solidFill>
                  <a:srgbClr val="2F528F"/>
                </a:solidFill>
              </a:rPr>
              <a:t>먹었을때</a:t>
            </a:r>
            <a:endParaRPr lang="ko-KR" altLang="en-US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꼬리 추가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아이템 재생성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938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rgbClr val="2F528F"/>
                </a:solidFill>
              </a:rPr>
              <a:t>	var </a:t>
            </a:r>
            <a:r>
              <a:rPr lang="en-US" altLang="ko-KR" sz="1400" dirty="0" err="1">
                <a:solidFill>
                  <a:srgbClr val="2F528F"/>
                </a:solidFill>
              </a:rPr>
              <a:t>gameEnd</a:t>
            </a:r>
            <a:r>
              <a:rPr lang="en-US" altLang="ko-KR" sz="1400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</a:t>
            </a:r>
            <a:r>
              <a:rPr lang="en-US" altLang="ko-KR" sz="1400" dirty="0" err="1">
                <a:solidFill>
                  <a:srgbClr val="2F528F"/>
                </a:solidFill>
              </a:rPr>
              <a:t>gameState</a:t>
            </a:r>
            <a:r>
              <a:rPr lang="en-US" altLang="ko-KR" sz="1400" dirty="0">
                <a:solidFill>
                  <a:srgbClr val="2F528F"/>
                </a:solidFill>
              </a:rPr>
              <a:t> = 'end';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alert('</a:t>
            </a:r>
            <a:r>
              <a:rPr lang="ko-KR" altLang="en-US" sz="1400" dirty="0">
                <a:solidFill>
                  <a:srgbClr val="2F528F"/>
                </a:solidFill>
              </a:rPr>
              <a:t>실패</a:t>
            </a:r>
            <a:r>
              <a:rPr lang="en-US" altLang="ko-KR" sz="1400" dirty="0">
                <a:solidFill>
                  <a:srgbClr val="2F528F"/>
                </a:solidFill>
              </a:rPr>
              <a:t>\n</a:t>
            </a:r>
            <a:r>
              <a:rPr lang="ko-KR" altLang="en-US" sz="1400" dirty="0">
                <a:solidFill>
                  <a:srgbClr val="2F528F"/>
                </a:solidFill>
              </a:rPr>
              <a:t>최종점수</a:t>
            </a:r>
            <a:r>
              <a:rPr lang="en-US" altLang="ko-KR" sz="1400" dirty="0">
                <a:solidFill>
                  <a:srgbClr val="2F528F"/>
                </a:solidFill>
              </a:rPr>
              <a:t>='+score);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}</a:t>
            </a:r>
          </a:p>
          <a:p>
            <a:endParaRPr lang="en-US" altLang="ko-KR" sz="1400" dirty="0">
              <a:solidFill>
                <a:srgbClr val="2F528F"/>
              </a:solidFill>
            </a:endParaRPr>
          </a:p>
          <a:p>
            <a:r>
              <a:rPr lang="en-US" altLang="ko-KR" sz="1400" dirty="0">
                <a:solidFill>
                  <a:srgbClr val="2F528F"/>
                </a:solidFill>
              </a:rPr>
              <a:t>	return{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start : start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}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}</a:t>
            </a:r>
          </a:p>
          <a:p>
            <a:endParaRPr lang="en-US" altLang="ko-KR" sz="1400" dirty="0">
              <a:solidFill>
                <a:srgbClr val="2F528F"/>
              </a:solidFill>
            </a:endParaRPr>
          </a:p>
          <a:p>
            <a:r>
              <a:rPr lang="en-US" altLang="ko-KR" sz="1400" dirty="0">
                <a:solidFill>
                  <a:srgbClr val="2F528F"/>
                </a:solidFill>
              </a:rPr>
              <a:t>var game = new </a:t>
            </a:r>
            <a:r>
              <a:rPr lang="en-US" altLang="ko-KR" sz="1400" dirty="0" err="1">
                <a:solidFill>
                  <a:srgbClr val="2F528F"/>
                </a:solidFill>
              </a:rPr>
              <a:t>snakeGame</a:t>
            </a:r>
            <a:r>
              <a:rPr lang="en-US" altLang="ko-KR" sz="1400" dirty="0">
                <a:solidFill>
                  <a:srgbClr val="2F528F"/>
                </a:solidFill>
              </a:rPr>
              <a:t>(</a:t>
            </a:r>
            <a:r>
              <a:rPr lang="en-US" altLang="ko-KR" sz="1400" dirty="0" err="1">
                <a:solidFill>
                  <a:srgbClr val="2F528F"/>
                </a:solidFill>
              </a:rPr>
              <a:t>snakeMap</a:t>
            </a:r>
            <a:r>
              <a:rPr lang="en-US" altLang="ko-KR" sz="1400" dirty="0">
                <a:solidFill>
                  <a:srgbClr val="2F528F"/>
                </a:solidFill>
              </a:rPr>
              <a:t>);</a:t>
            </a:r>
          </a:p>
          <a:p>
            <a:r>
              <a:rPr lang="en-US" altLang="ko-KR" sz="1400" dirty="0" err="1">
                <a:solidFill>
                  <a:srgbClr val="2F528F"/>
                </a:solidFill>
              </a:rPr>
              <a:t>game.start</a:t>
            </a:r>
            <a:r>
              <a:rPr lang="en-US" altLang="ko-KR" sz="1400" dirty="0">
                <a:solidFill>
                  <a:srgbClr val="2F528F"/>
                </a:solidFill>
              </a:rPr>
              <a:t>();</a:t>
            </a:r>
            <a:endParaRPr lang="ko-KR" altLang="en-US" sz="14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21684C-C4D2-46F5-BE0D-F6A79B66CB88}"/>
              </a:ext>
            </a:extLst>
          </p:cNvPr>
          <p:cNvSpPr txBox="1"/>
          <p:nvPr/>
        </p:nvSpPr>
        <p:spPr>
          <a:xfrm>
            <a:off x="7381040" y="587086"/>
            <a:ext cx="36825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F528F"/>
                </a:solidFill>
              </a:rPr>
              <a:t>8-1 </a:t>
            </a:r>
            <a:r>
              <a:rPr lang="ko-KR" altLang="en-US" dirty="0">
                <a:solidFill>
                  <a:srgbClr val="2F528F"/>
                </a:solidFill>
              </a:rPr>
              <a:t>게임 종료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26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597351-B943-4C90-AF15-DDB704A2D6EC}"/>
              </a:ext>
            </a:extLst>
          </p:cNvPr>
          <p:cNvSpPr txBox="1"/>
          <p:nvPr/>
        </p:nvSpPr>
        <p:spPr>
          <a:xfrm>
            <a:off x="1680171" y="2315228"/>
            <a:ext cx="82101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2F528F"/>
                </a:solidFill>
              </a:rPr>
              <a:t>3. </a:t>
            </a:r>
            <a:r>
              <a:rPr lang="ko-KR" altLang="en-US" sz="4000" dirty="0">
                <a:solidFill>
                  <a:srgbClr val="2F528F"/>
                </a:solidFill>
              </a:rPr>
              <a:t>수정한 소스 분석</a:t>
            </a:r>
            <a:endParaRPr lang="en-US" altLang="ko-KR" sz="4000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276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rgbClr val="2F528F"/>
                </a:solidFill>
              </a:rPr>
              <a:t>&lt;!DOCTYPE&gt;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&lt;HTML&gt;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&lt;HEAD&gt;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 &lt;TITLE&gt; </a:t>
            </a:r>
            <a:r>
              <a:rPr lang="ko-KR" altLang="en-US" sz="1400" dirty="0">
                <a:solidFill>
                  <a:srgbClr val="FF0000"/>
                </a:solidFill>
              </a:rPr>
              <a:t>지렁이 게임 </a:t>
            </a:r>
            <a:r>
              <a:rPr lang="en-US" altLang="ko-KR" sz="1400" dirty="0">
                <a:solidFill>
                  <a:srgbClr val="2F528F"/>
                </a:solidFill>
              </a:rPr>
              <a:t>&lt;/TITLE&gt;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 &lt;meta charset=utf-8 /&gt;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&lt;/HEAD&gt;</a:t>
            </a:r>
          </a:p>
          <a:p>
            <a:endParaRPr lang="en-US" altLang="ko-KR" sz="1400" dirty="0">
              <a:solidFill>
                <a:srgbClr val="2F528F"/>
              </a:solidFill>
            </a:endParaRPr>
          </a:p>
          <a:p>
            <a:r>
              <a:rPr lang="en-US" altLang="ko-KR" sz="1400" dirty="0">
                <a:solidFill>
                  <a:srgbClr val="2F528F"/>
                </a:solidFill>
              </a:rPr>
              <a:t> &lt;BODY&gt;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&lt;div&gt;tail:&lt;span id="level"&gt;1&lt;/span&gt; </a:t>
            </a:r>
            <a:r>
              <a:rPr lang="en-US" altLang="ko-KR" sz="1400" dirty="0">
                <a:solidFill>
                  <a:srgbClr val="FF0000"/>
                </a:solidFill>
              </a:rPr>
              <a:t>tail:&lt;span id="tail"&gt;0&lt;/span&gt; score:&lt;span id= "score"&gt;0&lt;/span&gt;</a:t>
            </a:r>
            <a:r>
              <a:rPr lang="en-US" altLang="ko-KR" sz="1400" dirty="0">
                <a:solidFill>
                  <a:srgbClr val="2F528F"/>
                </a:solidFill>
              </a:rPr>
              <a:t>&lt;/div&gt;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</a:t>
            </a:r>
            <a:r>
              <a:rPr lang="en-US" altLang="ko-KR" sz="1400" dirty="0">
                <a:solidFill>
                  <a:srgbClr val="FF0000"/>
                </a:solidFill>
              </a:rPr>
              <a:t>&lt;button </a:t>
            </a:r>
            <a:r>
              <a:rPr lang="en-US" altLang="ko-KR" sz="1400" dirty="0" err="1">
                <a:solidFill>
                  <a:srgbClr val="FF0000"/>
                </a:solidFill>
              </a:rPr>
              <a:t>onClick</a:t>
            </a:r>
            <a:r>
              <a:rPr lang="en-US" altLang="ko-KR" sz="1400" dirty="0">
                <a:solidFill>
                  <a:srgbClr val="FF0000"/>
                </a:solidFill>
              </a:rPr>
              <a:t>="</a:t>
            </a:r>
            <a:r>
              <a:rPr lang="en-US" altLang="ko-KR" sz="1400" dirty="0" err="1">
                <a:solidFill>
                  <a:srgbClr val="FF0000"/>
                </a:solidFill>
              </a:rPr>
              <a:t>window.location.reload</a:t>
            </a:r>
            <a:r>
              <a:rPr lang="en-US" altLang="ko-KR" sz="1400" dirty="0">
                <a:solidFill>
                  <a:srgbClr val="FF0000"/>
                </a:solidFill>
              </a:rPr>
              <a:t>()"&gt;Restart&lt;/button&gt;</a:t>
            </a:r>
          </a:p>
          <a:p>
            <a:r>
              <a:rPr lang="en-US" altLang="ko-KR" sz="1400" dirty="0">
                <a:solidFill>
                  <a:srgbClr val="FF0000"/>
                </a:solidFill>
              </a:rPr>
              <a:t>	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&lt;!-- </a:t>
            </a:r>
            <a:r>
              <a:rPr lang="ko-KR" altLang="en-US" sz="1400" dirty="0">
                <a:solidFill>
                  <a:srgbClr val="2F528F"/>
                </a:solidFill>
              </a:rPr>
              <a:t>맵 </a:t>
            </a:r>
            <a:r>
              <a:rPr lang="en-US" altLang="ko-KR" sz="1400" dirty="0">
                <a:solidFill>
                  <a:srgbClr val="2F528F"/>
                </a:solidFill>
              </a:rPr>
              <a:t>--&gt;  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&lt;table id="</a:t>
            </a:r>
            <a:r>
              <a:rPr lang="en-US" altLang="ko-KR" sz="1400" dirty="0" err="1">
                <a:solidFill>
                  <a:srgbClr val="2F528F"/>
                </a:solidFill>
              </a:rPr>
              <a:t>snakeMap</a:t>
            </a:r>
            <a:r>
              <a:rPr lang="en-US" altLang="ko-KR" sz="1400" dirty="0">
                <a:solidFill>
                  <a:srgbClr val="2F528F"/>
                </a:solidFill>
              </a:rPr>
              <a:t>" </a:t>
            </a:r>
            <a:r>
              <a:rPr lang="en-US" altLang="ko-KR" sz="1400" dirty="0" err="1">
                <a:solidFill>
                  <a:srgbClr val="FF0000"/>
                </a:solidFill>
              </a:rPr>
              <a:t>bordercolor</a:t>
            </a:r>
            <a:r>
              <a:rPr lang="en-US" altLang="ko-KR" sz="1400" dirty="0">
                <a:solidFill>
                  <a:srgbClr val="FF0000"/>
                </a:solidFill>
              </a:rPr>
              <a:t>="brown" </a:t>
            </a:r>
            <a:r>
              <a:rPr lang="en-US" altLang="ko-KR" sz="1400" dirty="0">
                <a:solidFill>
                  <a:srgbClr val="2F528F"/>
                </a:solidFill>
              </a:rPr>
              <a:t>border="</a:t>
            </a:r>
            <a:r>
              <a:rPr lang="en-US" altLang="ko-KR" sz="1400" dirty="0">
                <a:solidFill>
                  <a:srgbClr val="FF0000"/>
                </a:solidFill>
              </a:rPr>
              <a:t>10</a:t>
            </a:r>
            <a:r>
              <a:rPr lang="en-US" altLang="ko-KR" sz="1400" dirty="0">
                <a:solidFill>
                  <a:srgbClr val="2F528F"/>
                </a:solidFill>
              </a:rPr>
              <a:t>"&gt;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&lt;/table&gt;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&lt;script </a:t>
            </a:r>
            <a:r>
              <a:rPr lang="en-US" altLang="ko-KR" sz="1400" dirty="0" err="1">
                <a:solidFill>
                  <a:srgbClr val="2F528F"/>
                </a:solidFill>
              </a:rPr>
              <a:t>src</a:t>
            </a:r>
            <a:r>
              <a:rPr lang="en-US" altLang="ko-KR" sz="1400" dirty="0">
                <a:solidFill>
                  <a:srgbClr val="2F528F"/>
                </a:solidFill>
              </a:rPr>
              <a:t>="snakegame.js"&gt;&lt;/script&gt;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&lt;/BODY&gt;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&lt;/HTML&gt;</a:t>
            </a:r>
            <a:endParaRPr lang="ko-KR" altLang="en-US" sz="14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5B946C-C7B8-4F7F-81D1-CD23B8623524}"/>
              </a:ext>
            </a:extLst>
          </p:cNvPr>
          <p:cNvSpPr txBox="1"/>
          <p:nvPr/>
        </p:nvSpPr>
        <p:spPr>
          <a:xfrm>
            <a:off x="7357085" y="660400"/>
            <a:ext cx="366878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수정한 </a:t>
            </a:r>
            <a:r>
              <a:rPr lang="en-US" altLang="ko-KR" dirty="0">
                <a:solidFill>
                  <a:srgbClr val="FF0000"/>
                </a:solidFill>
              </a:rPr>
              <a:t>HTML </a:t>
            </a:r>
            <a:r>
              <a:rPr lang="ko-KR" altLang="en-US" dirty="0">
                <a:solidFill>
                  <a:srgbClr val="FF0000"/>
                </a:solidFill>
              </a:rPr>
              <a:t>소스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TITLE</a:t>
            </a:r>
            <a:r>
              <a:rPr lang="ko-KR" altLang="en-US" dirty="0">
                <a:solidFill>
                  <a:srgbClr val="FF0000"/>
                </a:solidFill>
              </a:rPr>
              <a:t>을 지렁이 게임으로 지정 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Tail, Score</a:t>
            </a:r>
            <a:r>
              <a:rPr lang="ko-KR" altLang="en-US" dirty="0">
                <a:solidFill>
                  <a:srgbClr val="FF0000"/>
                </a:solidFill>
              </a:rPr>
              <a:t>를 추가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새로 고침 기능을 추가하여 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재시작 할 수 있게끔 수정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표 테두리 색을 갈색으로 수정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테두리 두께도 </a:t>
            </a:r>
            <a:r>
              <a:rPr lang="en-US" altLang="ko-KR" dirty="0">
                <a:solidFill>
                  <a:srgbClr val="FF0000"/>
                </a:solidFill>
              </a:rPr>
              <a:t>10</a:t>
            </a:r>
            <a:r>
              <a:rPr lang="ko-KR" altLang="en-US" dirty="0">
                <a:solidFill>
                  <a:srgbClr val="FF0000"/>
                </a:solidFill>
              </a:rPr>
              <a:t>으로 수정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ko-KR" altLang="en-US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669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600" dirty="0">
                <a:solidFill>
                  <a:srgbClr val="2F528F"/>
                </a:solidFill>
              </a:rPr>
              <a:t>var </a:t>
            </a:r>
            <a:r>
              <a:rPr lang="en-US" altLang="ko-KR" sz="1600" dirty="0" err="1">
                <a:solidFill>
                  <a:srgbClr val="2F528F"/>
                </a:solidFill>
              </a:rPr>
              <a:t>snakeGame</a:t>
            </a:r>
            <a:r>
              <a:rPr lang="en-US" altLang="ko-KR" sz="1600" dirty="0">
                <a:solidFill>
                  <a:srgbClr val="2F528F"/>
                </a:solidFill>
              </a:rPr>
              <a:t> = function(table){</a:t>
            </a:r>
          </a:p>
          <a:p>
            <a:r>
              <a:rPr lang="en-US" altLang="ko-KR" sz="1600" dirty="0">
                <a:solidFill>
                  <a:srgbClr val="2F528F"/>
                </a:solidFill>
              </a:rPr>
              <a:t>	var width=10, height=10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board=[];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</a:t>
            </a:r>
            <a:r>
              <a:rPr lang="en-US" altLang="ko-KR" sz="1600" dirty="0" err="1">
                <a:solidFill>
                  <a:srgbClr val="2F528F"/>
                </a:solidFill>
              </a:rPr>
              <a:t>blockSize</a:t>
            </a:r>
            <a:r>
              <a:rPr lang="en-US" altLang="ko-KR" sz="1600" dirty="0">
                <a:solidFill>
                  <a:srgbClr val="2F528F"/>
                </a:solidFill>
              </a:rPr>
              <a:t>='40px';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snake='</a:t>
            </a:r>
            <a:r>
              <a:rPr lang="en-US" altLang="ko-KR" sz="1600" dirty="0">
                <a:solidFill>
                  <a:srgbClr val="FF0000"/>
                </a:solidFill>
              </a:rPr>
              <a:t>red</a:t>
            </a:r>
            <a:r>
              <a:rPr lang="en-US" altLang="ko-KR" sz="1600" dirty="0">
                <a:solidFill>
                  <a:srgbClr val="2F528F"/>
                </a:solidFill>
              </a:rPr>
              <a:t>’</a:t>
            </a:r>
          </a:p>
          <a:p>
            <a:r>
              <a:rPr lang="en-US" altLang="ko-KR" sz="1600" dirty="0">
                <a:solidFill>
                  <a:srgbClr val="FF0000"/>
                </a:solidFill>
              </a:rPr>
              <a:t>	var </a:t>
            </a:r>
            <a:r>
              <a:rPr lang="en-US" altLang="ko-KR" sz="1600" dirty="0" err="1">
                <a:solidFill>
                  <a:srgbClr val="FF0000"/>
                </a:solidFill>
              </a:rPr>
              <a:t>snaketail</a:t>
            </a:r>
            <a:r>
              <a:rPr lang="en-US" altLang="ko-KR" sz="1600" dirty="0">
                <a:solidFill>
                  <a:srgbClr val="FF0000"/>
                </a:solidFill>
              </a:rPr>
              <a:t>='pink’;</a:t>
            </a:r>
          </a:p>
          <a:p>
            <a:r>
              <a:rPr lang="en-US" altLang="ko-KR" sz="1600" dirty="0">
                <a:solidFill>
                  <a:srgbClr val="FF0000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</a:t>
            </a:r>
            <a:r>
              <a:rPr lang="en-US" altLang="ko-KR" sz="1600" dirty="0" err="1">
                <a:solidFill>
                  <a:srgbClr val="2F528F"/>
                </a:solidFill>
              </a:rPr>
              <a:t>snakeWay</a:t>
            </a:r>
            <a:r>
              <a:rPr lang="en-US" altLang="ko-KR" sz="1600" dirty="0">
                <a:solidFill>
                  <a:srgbClr val="2F528F"/>
                </a:solidFill>
              </a:rPr>
              <a:t>=39;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</a:t>
            </a:r>
            <a:r>
              <a:rPr lang="en-US" altLang="ko-KR" sz="1600" dirty="0" err="1">
                <a:solidFill>
                  <a:srgbClr val="2F528F"/>
                </a:solidFill>
              </a:rPr>
              <a:t>currentWay</a:t>
            </a:r>
            <a:r>
              <a:rPr lang="en-US" altLang="ko-KR" sz="1600" dirty="0">
                <a:solidFill>
                  <a:srgbClr val="2F528F"/>
                </a:solidFill>
              </a:rPr>
              <a:t>=[];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</a:t>
            </a:r>
            <a:r>
              <a:rPr lang="en-US" altLang="ko-KR" sz="1600" dirty="0" err="1">
                <a:solidFill>
                  <a:srgbClr val="2F528F"/>
                </a:solidFill>
              </a:rPr>
              <a:t>gameState</a:t>
            </a:r>
            <a:r>
              <a:rPr lang="en-US" altLang="ko-KR" sz="1600" dirty="0">
                <a:solidFill>
                  <a:srgbClr val="2F528F"/>
                </a:solidFill>
              </a:rPr>
              <a:t>='wait';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</a:t>
            </a:r>
            <a:r>
              <a:rPr lang="en-US" altLang="ko-KR" sz="1600" dirty="0" err="1">
                <a:solidFill>
                  <a:srgbClr val="2F528F"/>
                </a:solidFill>
              </a:rPr>
              <a:t>snakeTail</a:t>
            </a:r>
            <a:r>
              <a:rPr lang="en-US" altLang="ko-KR" sz="1600" dirty="0">
                <a:solidFill>
                  <a:srgbClr val="2F528F"/>
                </a:solidFill>
              </a:rPr>
              <a:t>=0;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</a:t>
            </a:r>
            <a:r>
              <a:rPr lang="en-US" altLang="ko-KR" sz="1600" dirty="0" err="1">
                <a:solidFill>
                  <a:srgbClr val="2F528F"/>
                </a:solidFill>
              </a:rPr>
              <a:t>snakeSpeed</a:t>
            </a:r>
            <a:r>
              <a:rPr lang="en-US" altLang="ko-KR" sz="1600" dirty="0">
                <a:solidFill>
                  <a:srgbClr val="2F528F"/>
                </a:solidFill>
              </a:rPr>
              <a:t>=1;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</a:t>
            </a:r>
            <a:r>
              <a:rPr lang="en-US" altLang="ko-KR" sz="1600" dirty="0" err="1">
                <a:solidFill>
                  <a:srgbClr val="2F528F"/>
                </a:solidFill>
              </a:rPr>
              <a:t>snakeLoadMap</a:t>
            </a:r>
            <a:r>
              <a:rPr lang="en-US" altLang="ko-KR" sz="1600" dirty="0">
                <a:solidFill>
                  <a:srgbClr val="2F528F"/>
                </a:solidFill>
              </a:rPr>
              <a:t>=[];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item=‘</a:t>
            </a:r>
            <a:r>
              <a:rPr lang="en-US" altLang="ko-KR" sz="1600" dirty="0">
                <a:solidFill>
                  <a:srgbClr val="FF0000"/>
                </a:solidFill>
              </a:rPr>
              <a:t>black</a:t>
            </a:r>
            <a:r>
              <a:rPr lang="en-US" altLang="ko-KR" sz="1600" dirty="0">
                <a:solidFill>
                  <a:srgbClr val="2F528F"/>
                </a:solidFill>
              </a:rPr>
              <a:t>';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score=0;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level=1;</a:t>
            </a:r>
          </a:p>
          <a:p>
            <a:r>
              <a:rPr lang="en-US" altLang="ko-KR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FF0000"/>
                </a:solidFill>
              </a:rPr>
              <a:t> var tail = 0;</a:t>
            </a:r>
          </a:p>
          <a:p>
            <a:r>
              <a:rPr lang="ko-KR" altLang="en-US" sz="1600" dirty="0">
                <a:solidFill>
                  <a:srgbClr val="2F528F"/>
                </a:solidFill>
              </a:rPr>
              <a:t>	</a:t>
            </a:r>
            <a:r>
              <a:rPr lang="en-US" altLang="ko-KR" sz="1600" dirty="0">
                <a:solidFill>
                  <a:srgbClr val="2F528F"/>
                </a:solidFill>
              </a:rPr>
              <a:t>var </a:t>
            </a:r>
            <a:r>
              <a:rPr lang="en-US" altLang="ko-KR" sz="1600" dirty="0" err="1">
                <a:solidFill>
                  <a:srgbClr val="2F528F"/>
                </a:solidFill>
              </a:rPr>
              <a:t>keyLock</a:t>
            </a:r>
            <a:r>
              <a:rPr lang="en-US" altLang="ko-KR" sz="1600" dirty="0">
                <a:solidFill>
                  <a:srgbClr val="2F528F"/>
                </a:solidFill>
              </a:rPr>
              <a:t>=false;</a:t>
            </a:r>
            <a:endParaRPr lang="ko-KR" altLang="en-US" sz="16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A9B2E8-912E-41C0-91D8-A18AE27D808B}"/>
              </a:ext>
            </a:extLst>
          </p:cNvPr>
          <p:cNvSpPr txBox="1"/>
          <p:nvPr/>
        </p:nvSpPr>
        <p:spPr>
          <a:xfrm>
            <a:off x="7419163" y="639552"/>
            <a:ext cx="257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수정한 </a:t>
            </a:r>
            <a:r>
              <a:rPr lang="en-US" altLang="ko-KR" dirty="0">
                <a:solidFill>
                  <a:srgbClr val="FF0000"/>
                </a:solidFill>
              </a:rPr>
              <a:t>JS </a:t>
            </a:r>
            <a:r>
              <a:rPr lang="ko-KR" altLang="en-US" dirty="0">
                <a:solidFill>
                  <a:srgbClr val="FF0000"/>
                </a:solidFill>
              </a:rPr>
              <a:t>분석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080D0E8C-1C6F-4D65-ABFF-2A38D6506048}"/>
              </a:ext>
            </a:extLst>
          </p:cNvPr>
          <p:cNvSpPr txBox="1"/>
          <p:nvPr/>
        </p:nvSpPr>
        <p:spPr>
          <a:xfrm>
            <a:off x="7377403" y="3664800"/>
            <a:ext cx="36448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0000"/>
                </a:solidFill>
              </a:rPr>
              <a:t>아이템 색을 검정으로 바꿈</a:t>
            </a:r>
            <a:endParaRPr lang="en-US" altLang="ko-KR" sz="1400" dirty="0">
              <a:solidFill>
                <a:srgbClr val="FF0000"/>
              </a:solidFill>
            </a:endParaRPr>
          </a:p>
          <a:p>
            <a:endParaRPr lang="en-US" altLang="ko-KR" sz="1400" dirty="0">
              <a:solidFill>
                <a:srgbClr val="FF0000"/>
              </a:solidFill>
            </a:endParaRPr>
          </a:p>
          <a:p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ko-KR" altLang="en-US" sz="1400" dirty="0">
                <a:solidFill>
                  <a:srgbClr val="FF0000"/>
                </a:solidFill>
              </a:rPr>
              <a:t>꼬리 변수 추가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4490B77D-5CFF-4AF4-BD4C-D8652EC33816}"/>
              </a:ext>
            </a:extLst>
          </p:cNvPr>
          <p:cNvSpPr txBox="1"/>
          <p:nvPr/>
        </p:nvSpPr>
        <p:spPr>
          <a:xfrm>
            <a:off x="7377403" y="1634797"/>
            <a:ext cx="3644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rgbClr val="FF0000"/>
                </a:solidFill>
              </a:rPr>
              <a:t>스네이크</a:t>
            </a:r>
            <a:r>
              <a:rPr lang="ko-KR" altLang="en-US" sz="1400" dirty="0">
                <a:solidFill>
                  <a:srgbClr val="FF0000"/>
                </a:solidFill>
              </a:rPr>
              <a:t> 색을 빨강으로 바꿈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ko-KR" altLang="en-US" sz="1400" dirty="0" err="1">
                <a:solidFill>
                  <a:srgbClr val="FF0000"/>
                </a:solidFill>
              </a:rPr>
              <a:t>스네이크의</a:t>
            </a:r>
            <a:r>
              <a:rPr lang="ko-KR" altLang="en-US" sz="1400" dirty="0">
                <a:solidFill>
                  <a:srgbClr val="FF0000"/>
                </a:solidFill>
              </a:rPr>
              <a:t> 꼬리 색을 추가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6521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2F528F"/>
                </a:solidFill>
              </a:rPr>
              <a:t>var start = function(){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console.log('</a:t>
            </a:r>
            <a:r>
              <a:rPr lang="ko-KR" altLang="en-US" dirty="0">
                <a:solidFill>
                  <a:srgbClr val="2F528F"/>
                </a:solidFill>
              </a:rPr>
              <a:t>게임 시작</a:t>
            </a:r>
            <a:r>
              <a:rPr lang="en-US" altLang="ko-KR" dirty="0">
                <a:solidFill>
                  <a:srgbClr val="2F528F"/>
                </a:solidFill>
              </a:rPr>
              <a:t>')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gameState</a:t>
            </a:r>
            <a:r>
              <a:rPr lang="en-US" altLang="ko-KR" dirty="0">
                <a:solidFill>
                  <a:srgbClr val="2F528F"/>
                </a:solidFill>
              </a:rPr>
              <a:t>='play';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makeBoard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makeSnake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setupKeypad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moveStart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</a:p>
          <a:p>
            <a:r>
              <a:rPr lang="ko-KR" altLang="en-US" dirty="0">
                <a:solidFill>
                  <a:srgbClr val="2F528F"/>
                </a:solidFill>
              </a:rPr>
              <a:t>		</a:t>
            </a:r>
            <a:r>
              <a:rPr lang="en-US" altLang="ko-KR" dirty="0" err="1">
                <a:solidFill>
                  <a:srgbClr val="2F528F"/>
                </a:solidFill>
              </a:rPr>
              <a:t>creatItem</a:t>
            </a:r>
            <a:r>
              <a:rPr lang="en-US" altLang="ko-KR" dirty="0">
                <a:solidFill>
                  <a:srgbClr val="2F528F"/>
                </a:solidFill>
              </a:rPr>
              <a:t>();</a:t>
            </a:r>
            <a:br>
              <a:rPr lang="en-US" altLang="ko-KR" dirty="0">
                <a:solidFill>
                  <a:srgbClr val="2F528F"/>
                </a:solidFill>
              </a:rPr>
            </a:br>
            <a:r>
              <a:rPr lang="en-US" altLang="ko-KR" dirty="0">
                <a:solidFill>
                  <a:srgbClr val="2F528F"/>
                </a:solidFill>
              </a:rPr>
              <a:t>		</a:t>
            </a:r>
            <a:r>
              <a:rPr lang="nn-NO" altLang="ko-KR" dirty="0">
                <a:solidFill>
                  <a:srgbClr val="FF0000"/>
                </a:solidFill>
              </a:rPr>
              <a:t>for (var i = 0; i &lt;5; i++) {</a:t>
            </a:r>
          </a:p>
          <a:p>
            <a:r>
              <a:rPr lang="nn-NO" altLang="ko-KR" dirty="0">
                <a:solidFill>
                  <a:srgbClr val="FF0000"/>
                </a:solidFill>
              </a:rPr>
              <a:t>			creatObstacle();</a:t>
            </a:r>
          </a:p>
          <a:p>
            <a:r>
              <a:rPr lang="nn-NO" altLang="ko-KR" dirty="0">
                <a:solidFill>
                  <a:srgbClr val="FF0000"/>
                </a:solidFill>
              </a:rPr>
              <a:t>		}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2F528F"/>
                </a:solidFill>
              </a:rPr>
              <a:t>	}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6. </a:t>
            </a:r>
            <a:r>
              <a:rPr lang="ko-KR" altLang="en-US" dirty="0">
                <a:solidFill>
                  <a:srgbClr val="FF0000"/>
                </a:solidFill>
              </a:rPr>
              <a:t>장애물 생성</a:t>
            </a:r>
            <a:endParaRPr lang="en-US" altLang="ko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76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rgbClr val="2F528F"/>
                </a:solidFill>
              </a:rPr>
              <a:t>var </a:t>
            </a:r>
            <a:r>
              <a:rPr lang="en-US" altLang="ko-KR" dirty="0" err="1">
                <a:solidFill>
                  <a:srgbClr val="2F528F"/>
                </a:solidFill>
              </a:rPr>
              <a:t>makeBlock</a:t>
            </a:r>
            <a:r>
              <a:rPr lang="en-US" altLang="ko-KR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var block=</a:t>
            </a:r>
            <a:r>
              <a:rPr lang="en-US" altLang="ko-KR" dirty="0" err="1">
                <a:solidFill>
                  <a:srgbClr val="2F528F"/>
                </a:solidFill>
              </a:rPr>
              <a:t>document.createElement</a:t>
            </a:r>
            <a:r>
              <a:rPr lang="en-US" altLang="ko-KR" dirty="0">
                <a:solidFill>
                  <a:srgbClr val="2F528F"/>
                </a:solidFill>
              </a:rPr>
              <a:t>("td");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</a:t>
            </a:r>
            <a:r>
              <a:rPr lang="en-US" altLang="ko-KR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dirty="0">
                <a:solidFill>
                  <a:srgbClr val="2F528F"/>
                </a:solidFill>
              </a:rPr>
              <a:t> = ‘</a:t>
            </a:r>
            <a:r>
              <a:rPr lang="en-US" altLang="ko-KR" dirty="0">
                <a:solidFill>
                  <a:srgbClr val="FF0000"/>
                </a:solidFill>
              </a:rPr>
              <a:t>brown</a:t>
            </a:r>
            <a:r>
              <a:rPr lang="en-US" altLang="ko-KR" dirty="0">
                <a:solidFill>
                  <a:srgbClr val="2F528F"/>
                </a:solidFill>
              </a:rPr>
              <a:t>';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</a:t>
            </a:r>
            <a:r>
              <a:rPr lang="en-US" altLang="ko-KR" dirty="0" err="1">
                <a:solidFill>
                  <a:srgbClr val="2F528F"/>
                </a:solidFill>
              </a:rPr>
              <a:t>block.width</a:t>
            </a:r>
            <a:r>
              <a:rPr lang="en-US" altLang="ko-KR" dirty="0">
                <a:solidFill>
                  <a:srgbClr val="2F528F"/>
                </a:solidFill>
              </a:rPr>
              <a:t> = </a:t>
            </a:r>
            <a:r>
              <a:rPr lang="en-US" altLang="ko-KR" dirty="0" err="1">
                <a:solidFill>
                  <a:srgbClr val="2F528F"/>
                </a:solidFill>
              </a:rPr>
              <a:t>block.height</a:t>
            </a:r>
            <a:r>
              <a:rPr lang="en-US" altLang="ko-KR" dirty="0">
                <a:solidFill>
                  <a:srgbClr val="2F528F"/>
                </a:solidFill>
              </a:rPr>
              <a:t>= </a:t>
            </a:r>
            <a:r>
              <a:rPr lang="en-US" altLang="ko-KR" dirty="0" err="1">
                <a:solidFill>
                  <a:srgbClr val="2F528F"/>
                </a:solidFill>
              </a:rPr>
              <a:t>blockSize</a:t>
            </a:r>
            <a:r>
              <a:rPr lang="en-US" altLang="ko-KR" dirty="0">
                <a:solidFill>
                  <a:srgbClr val="2F528F"/>
                </a:solidFill>
              </a:rPr>
              <a:t>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	return block;</a:t>
            </a:r>
          </a:p>
          <a:p>
            <a:r>
              <a:rPr lang="en-US" altLang="ko-KR" dirty="0">
                <a:solidFill>
                  <a:srgbClr val="2F528F"/>
                </a:solidFill>
              </a:rPr>
              <a:t>}</a:t>
            </a: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D23E9F42-C428-4547-A041-33E46A784E8A}"/>
              </a:ext>
            </a:extLst>
          </p:cNvPr>
          <p:cNvSpPr txBox="1"/>
          <p:nvPr/>
        </p:nvSpPr>
        <p:spPr>
          <a:xfrm>
            <a:off x="7381041" y="2444171"/>
            <a:ext cx="371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배경색을 갈색으로 수정</a:t>
            </a:r>
          </a:p>
        </p:txBody>
      </p:sp>
    </p:spTree>
    <p:extLst>
      <p:ext uri="{BB962C8B-B14F-4D97-AF65-F5344CB8AC3E}">
        <p14:creationId xmlns:p14="http://schemas.microsoft.com/office/powerpoint/2010/main" val="3012244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rgbClr val="2F528F"/>
                </a:solidFill>
              </a:rPr>
              <a:t>	var block;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try{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block = board[</a:t>
            </a:r>
            <a:r>
              <a:rPr lang="en-US" altLang="ko-KR" sz="1400" dirty="0" err="1">
                <a:solidFill>
                  <a:srgbClr val="2F528F"/>
                </a:solidFill>
              </a:rPr>
              <a:t>currentWay</a:t>
            </a:r>
            <a:r>
              <a:rPr lang="en-US" altLang="ko-KR" sz="1400" dirty="0">
                <a:solidFill>
                  <a:srgbClr val="2F528F"/>
                </a:solidFill>
              </a:rPr>
              <a:t>[0]][</a:t>
            </a:r>
            <a:r>
              <a:rPr lang="en-US" altLang="ko-KR" sz="1400" dirty="0" err="1">
                <a:solidFill>
                  <a:srgbClr val="2F528F"/>
                </a:solidFill>
              </a:rPr>
              <a:t>currentWay</a:t>
            </a:r>
            <a:r>
              <a:rPr lang="en-US" altLang="ko-KR" sz="1400" dirty="0">
                <a:solidFill>
                  <a:srgbClr val="2F528F"/>
                </a:solidFill>
              </a:rPr>
              <a:t>[1]];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if(</a:t>
            </a:r>
            <a:r>
              <a:rPr lang="en-US" altLang="ko-KR" sz="1400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sz="1400" dirty="0">
                <a:solidFill>
                  <a:srgbClr val="2F528F"/>
                </a:solidFill>
              </a:rPr>
              <a:t> == </a:t>
            </a:r>
            <a:r>
              <a:rPr lang="en-US" altLang="ko-KR" sz="1400" dirty="0" err="1">
                <a:solidFill>
                  <a:srgbClr val="FF0000"/>
                </a:solidFill>
              </a:rPr>
              <a:t>snaketail</a:t>
            </a:r>
            <a:r>
              <a:rPr lang="en-US" altLang="ko-KR" sz="1400" dirty="0">
                <a:solidFill>
                  <a:srgbClr val="2F528F"/>
                </a:solidFill>
              </a:rPr>
              <a:t>){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	</a:t>
            </a:r>
            <a:r>
              <a:rPr lang="en-US" altLang="ko-KR" sz="1400" dirty="0" err="1">
                <a:solidFill>
                  <a:srgbClr val="2F528F"/>
                </a:solidFill>
              </a:rPr>
              <a:t>gameEnd</a:t>
            </a:r>
            <a:r>
              <a:rPr lang="en-US" altLang="ko-KR" sz="1400" dirty="0">
                <a:solidFill>
                  <a:srgbClr val="2F528F"/>
                </a:solidFill>
              </a:rPr>
              <a:t>();	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	return;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}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}catch(e){</a:t>
            </a:r>
          </a:p>
          <a:p>
            <a:r>
              <a:rPr lang="ko-KR" altLang="en-US" sz="1400" dirty="0">
                <a:solidFill>
                  <a:srgbClr val="2F528F"/>
                </a:solidFill>
              </a:rPr>
              <a:t>		</a:t>
            </a:r>
            <a:r>
              <a:rPr lang="en-US" altLang="ko-KR" sz="1400" dirty="0" err="1">
                <a:solidFill>
                  <a:srgbClr val="2F528F"/>
                </a:solidFill>
              </a:rPr>
              <a:t>gameEnd</a:t>
            </a:r>
            <a:r>
              <a:rPr lang="en-US" altLang="ko-KR" sz="1400" dirty="0">
                <a:solidFill>
                  <a:srgbClr val="2F528F"/>
                </a:solidFill>
              </a:rPr>
              <a:t>();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return;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}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</a:t>
            </a:r>
            <a:r>
              <a:rPr lang="en-US" altLang="ko-KR" sz="1400" dirty="0" err="1">
                <a:solidFill>
                  <a:srgbClr val="2F528F"/>
                </a:solidFill>
              </a:rPr>
              <a:t>snakeLoadMap.push</a:t>
            </a:r>
            <a:r>
              <a:rPr lang="en-US" altLang="ko-KR" sz="1400" dirty="0">
                <a:solidFill>
                  <a:srgbClr val="2F528F"/>
                </a:solidFill>
              </a:rPr>
              <a:t>([</a:t>
            </a:r>
            <a:r>
              <a:rPr lang="en-US" altLang="ko-KR" sz="1400" dirty="0" err="1">
                <a:solidFill>
                  <a:srgbClr val="2F528F"/>
                </a:solidFill>
              </a:rPr>
              <a:t>currentWay</a:t>
            </a:r>
            <a:r>
              <a:rPr lang="en-US" altLang="ko-KR" sz="1400" dirty="0">
                <a:solidFill>
                  <a:srgbClr val="2F528F"/>
                </a:solidFill>
              </a:rPr>
              <a:t>[0], </a:t>
            </a:r>
            <a:r>
              <a:rPr lang="en-US" altLang="ko-KR" sz="1400" dirty="0" err="1">
                <a:solidFill>
                  <a:srgbClr val="2F528F"/>
                </a:solidFill>
              </a:rPr>
              <a:t>currentWay</a:t>
            </a:r>
            <a:r>
              <a:rPr lang="en-US" altLang="ko-KR" sz="1400" dirty="0">
                <a:solidFill>
                  <a:srgbClr val="2F528F"/>
                </a:solidFill>
              </a:rPr>
              <a:t>[1]]);</a:t>
            </a:r>
          </a:p>
          <a:p>
            <a:r>
              <a:rPr lang="ko-KR" altLang="en-US" sz="1400" dirty="0">
                <a:solidFill>
                  <a:srgbClr val="2F528F"/>
                </a:solidFill>
              </a:rPr>
              <a:t>	</a:t>
            </a:r>
            <a:r>
              <a:rPr lang="en-US" altLang="ko-KR" sz="1400" dirty="0">
                <a:solidFill>
                  <a:srgbClr val="2F528F"/>
                </a:solidFill>
              </a:rPr>
              <a:t>if(</a:t>
            </a:r>
            <a:r>
              <a:rPr lang="en-US" altLang="ko-KR" sz="1400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sz="1400" dirty="0">
                <a:solidFill>
                  <a:srgbClr val="2F528F"/>
                </a:solidFill>
              </a:rPr>
              <a:t> == item){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	</a:t>
            </a:r>
            <a:r>
              <a:rPr lang="en-US" altLang="ko-KR" sz="1400" dirty="0" err="1">
                <a:solidFill>
                  <a:srgbClr val="2F528F"/>
                </a:solidFill>
              </a:rPr>
              <a:t>itemeat</a:t>
            </a:r>
            <a:r>
              <a:rPr lang="en-US" altLang="ko-KR" sz="1400" dirty="0">
                <a:solidFill>
                  <a:srgbClr val="2F528F"/>
                </a:solidFill>
              </a:rPr>
              <a:t>();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}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</a:t>
            </a:r>
            <a:r>
              <a:rPr lang="en-US" altLang="ko-KR" sz="1400" dirty="0">
                <a:solidFill>
                  <a:srgbClr val="FF0000"/>
                </a:solidFill>
              </a:rPr>
              <a:t>if(</a:t>
            </a:r>
            <a:r>
              <a:rPr lang="en-US" altLang="ko-KR" sz="1400" dirty="0" err="1">
                <a:solidFill>
                  <a:srgbClr val="FF0000"/>
                </a:solidFill>
              </a:rPr>
              <a:t>block.style.backgroundColor</a:t>
            </a:r>
            <a:r>
              <a:rPr lang="en-US" altLang="ko-KR" sz="1400" dirty="0">
                <a:solidFill>
                  <a:srgbClr val="FF0000"/>
                </a:solidFill>
              </a:rPr>
              <a:t> == obstacle){</a:t>
            </a:r>
          </a:p>
          <a:p>
            <a:r>
              <a:rPr lang="ko-KR" altLang="en-US" sz="1400" dirty="0">
                <a:solidFill>
                  <a:srgbClr val="FF0000"/>
                </a:solidFill>
              </a:rPr>
              <a:t>		</a:t>
            </a:r>
            <a:r>
              <a:rPr lang="en-US" altLang="ko-KR" sz="1400" dirty="0" err="1">
                <a:solidFill>
                  <a:srgbClr val="FF0000"/>
                </a:solidFill>
              </a:rPr>
              <a:t>crashObstacle</a:t>
            </a:r>
            <a:r>
              <a:rPr lang="en-US" altLang="ko-KR" sz="1400" dirty="0">
                <a:solidFill>
                  <a:srgbClr val="FF0000"/>
                </a:solidFill>
              </a:rPr>
              <a:t>();</a:t>
            </a:r>
          </a:p>
          <a:p>
            <a:r>
              <a:rPr lang="en-US" altLang="ko-KR" sz="1400" dirty="0">
                <a:solidFill>
                  <a:srgbClr val="FF0000"/>
                </a:solidFill>
              </a:rPr>
              <a:t>	}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11A7D5-75E1-446A-9E7E-3812FC6895B7}"/>
              </a:ext>
            </a:extLst>
          </p:cNvPr>
          <p:cNvSpPr txBox="1"/>
          <p:nvPr/>
        </p:nvSpPr>
        <p:spPr>
          <a:xfrm>
            <a:off x="7357085" y="1436914"/>
            <a:ext cx="3838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</a:rPr>
              <a:t>스네이크</a:t>
            </a:r>
            <a:r>
              <a:rPr lang="ko-KR" altLang="en-US" dirty="0">
                <a:solidFill>
                  <a:srgbClr val="FF0000"/>
                </a:solidFill>
              </a:rPr>
              <a:t> 꼬리가 생겨서 </a:t>
            </a:r>
            <a:r>
              <a:rPr lang="ko-KR" altLang="en-US" dirty="0" err="1">
                <a:solidFill>
                  <a:srgbClr val="FF0000"/>
                </a:solidFill>
              </a:rPr>
              <a:t>바꿔줌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ko-KR" altLang="en-US" dirty="0"/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747E5FAB-1901-4A46-863E-F53120BD21A6}"/>
              </a:ext>
            </a:extLst>
          </p:cNvPr>
          <p:cNvSpPr txBox="1"/>
          <p:nvPr/>
        </p:nvSpPr>
        <p:spPr>
          <a:xfrm>
            <a:off x="7357085" y="4041577"/>
            <a:ext cx="3838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Obstacle</a:t>
            </a:r>
            <a:r>
              <a:rPr lang="ko-KR" altLang="en-US" dirty="0">
                <a:solidFill>
                  <a:srgbClr val="FF0000"/>
                </a:solidFill>
              </a:rPr>
              <a:t>을 만났을 </a:t>
            </a:r>
            <a:r>
              <a:rPr lang="ko-KR" altLang="en-US" dirty="0" err="1">
                <a:solidFill>
                  <a:srgbClr val="FF0000"/>
                </a:solidFill>
              </a:rPr>
              <a:t>떄</a:t>
            </a:r>
            <a:r>
              <a:rPr lang="ko-KR" altLang="en-US" dirty="0">
                <a:solidFill>
                  <a:srgbClr val="FF0000"/>
                </a:solidFill>
              </a:rPr>
              <a:t> 함수 호출</a:t>
            </a:r>
          </a:p>
        </p:txBody>
      </p:sp>
    </p:spTree>
    <p:extLst>
      <p:ext uri="{BB962C8B-B14F-4D97-AF65-F5344CB8AC3E}">
        <p14:creationId xmlns:p14="http://schemas.microsoft.com/office/powerpoint/2010/main" val="72804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rgbClr val="2F528F"/>
                </a:solidFill>
              </a:rPr>
              <a:t>var </a:t>
            </a:r>
            <a:r>
              <a:rPr lang="en-US" altLang="ko-KR" sz="1200" dirty="0" err="1">
                <a:solidFill>
                  <a:srgbClr val="2F528F"/>
                </a:solidFill>
              </a:rPr>
              <a:t>boardClear</a:t>
            </a:r>
            <a:r>
              <a:rPr lang="en-US" altLang="ko-KR" sz="1200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for(var h=0;h&lt;</a:t>
            </a:r>
            <a:r>
              <a:rPr lang="en-US" altLang="ko-KR" sz="1200" dirty="0" err="1">
                <a:solidFill>
                  <a:srgbClr val="2F528F"/>
                </a:solidFill>
              </a:rPr>
              <a:t>height;h</a:t>
            </a:r>
            <a:r>
              <a:rPr lang="en-US" altLang="ko-KR" sz="1200" dirty="0">
                <a:solidFill>
                  <a:srgbClr val="2F528F"/>
                </a:solidFill>
              </a:rPr>
              <a:t>++){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     for(var w=0;w&lt;</a:t>
            </a:r>
            <a:r>
              <a:rPr lang="en-US" altLang="ko-KR" sz="1200" dirty="0" err="1">
                <a:solidFill>
                  <a:srgbClr val="2F528F"/>
                </a:solidFill>
              </a:rPr>
              <a:t>width;w</a:t>
            </a:r>
            <a:r>
              <a:rPr lang="en-US" altLang="ko-KR" sz="1200" dirty="0">
                <a:solidFill>
                  <a:srgbClr val="2F528F"/>
                </a:solidFill>
              </a:rPr>
              <a:t>++){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          if(board[h][w].</a:t>
            </a:r>
            <a:r>
              <a:rPr lang="en-US" altLang="ko-KR" sz="1200" dirty="0" err="1">
                <a:solidFill>
                  <a:srgbClr val="2F528F"/>
                </a:solidFill>
              </a:rPr>
              <a:t>style.backgroundColor</a:t>
            </a:r>
            <a:r>
              <a:rPr lang="en-US" altLang="ko-KR" sz="1200" dirty="0">
                <a:solidFill>
                  <a:srgbClr val="2F528F"/>
                </a:solidFill>
              </a:rPr>
              <a:t> != item){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                    if(board[h][w].</a:t>
            </a:r>
            <a:r>
              <a:rPr lang="en-US" altLang="ko-KR" sz="1200" dirty="0" err="1">
                <a:solidFill>
                  <a:srgbClr val="FF0000"/>
                </a:solidFill>
              </a:rPr>
              <a:t>style.backgroundColor</a:t>
            </a:r>
            <a:r>
              <a:rPr lang="en-US" altLang="ko-KR" sz="1200" dirty="0">
                <a:solidFill>
                  <a:srgbClr val="FF0000"/>
                </a:solidFill>
              </a:rPr>
              <a:t> != obstacle)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                    board[h][w].</a:t>
            </a:r>
            <a:r>
              <a:rPr lang="en-US" altLang="ko-KR" sz="1200" dirty="0" err="1">
                <a:solidFill>
                  <a:srgbClr val="2F528F"/>
                </a:solidFill>
              </a:rPr>
              <a:t>style.backgroundColor</a:t>
            </a:r>
            <a:r>
              <a:rPr lang="en-US" altLang="ko-KR" sz="1200" dirty="0">
                <a:solidFill>
                  <a:srgbClr val="2F528F"/>
                </a:solidFill>
              </a:rPr>
              <a:t>=</a:t>
            </a:r>
            <a:r>
              <a:rPr lang="ko-KR" altLang="en-US" sz="1200" dirty="0">
                <a:solidFill>
                  <a:srgbClr val="2F528F"/>
                </a:solidFill>
              </a:rPr>
              <a:t>‘</a:t>
            </a:r>
            <a:r>
              <a:rPr lang="en-US" altLang="ko-KR" sz="1200" dirty="0">
                <a:solidFill>
                  <a:srgbClr val="FF0000"/>
                </a:solidFill>
              </a:rPr>
              <a:t>brown</a:t>
            </a:r>
            <a:r>
              <a:rPr lang="en-US" altLang="ko-KR" sz="1200" dirty="0">
                <a:solidFill>
                  <a:srgbClr val="2F528F"/>
                </a:solidFill>
              </a:rPr>
              <a:t>’;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          }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     }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}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}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var </a:t>
            </a:r>
            <a:r>
              <a:rPr lang="en-US" altLang="ko-KR" sz="1200" dirty="0" err="1">
                <a:solidFill>
                  <a:srgbClr val="2F528F"/>
                </a:solidFill>
              </a:rPr>
              <a:t>snakePaint</a:t>
            </a:r>
            <a:r>
              <a:rPr lang="en-US" altLang="ko-KR" sz="1200" dirty="0">
                <a:solidFill>
                  <a:srgbClr val="2F528F"/>
                </a:solidFill>
              </a:rPr>
              <a:t> = function(){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var block =	board[</a:t>
            </a:r>
            <a:r>
              <a:rPr lang="en-US" altLang="ko-KR" sz="1200" dirty="0" err="1">
                <a:solidFill>
                  <a:srgbClr val="2F528F"/>
                </a:solidFill>
              </a:rPr>
              <a:t>currentWay</a:t>
            </a:r>
            <a:r>
              <a:rPr lang="en-US" altLang="ko-KR" sz="1200" dirty="0">
                <a:solidFill>
                  <a:srgbClr val="2F528F"/>
                </a:solidFill>
              </a:rPr>
              <a:t>[0]][</a:t>
            </a:r>
            <a:r>
              <a:rPr lang="en-US" altLang="ko-KR" sz="1200" dirty="0" err="1">
                <a:solidFill>
                  <a:srgbClr val="2F528F"/>
                </a:solidFill>
              </a:rPr>
              <a:t>currentWay</a:t>
            </a:r>
            <a:r>
              <a:rPr lang="en-US" altLang="ko-KR" sz="1200" dirty="0">
                <a:solidFill>
                  <a:srgbClr val="2F528F"/>
                </a:solidFill>
              </a:rPr>
              <a:t>[1]];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</a:t>
            </a:r>
            <a:r>
              <a:rPr lang="en-US" altLang="ko-KR" sz="1200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sz="1200" dirty="0">
                <a:solidFill>
                  <a:srgbClr val="2F528F"/>
                </a:solidFill>
              </a:rPr>
              <a:t> = snake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if(</a:t>
            </a:r>
            <a:r>
              <a:rPr lang="en-US" altLang="ko-KR" sz="1200" dirty="0" err="1">
                <a:solidFill>
                  <a:srgbClr val="2F528F"/>
                </a:solidFill>
              </a:rPr>
              <a:t>snakeTail</a:t>
            </a:r>
            <a:r>
              <a:rPr lang="en-US" altLang="ko-KR" sz="1200" dirty="0">
                <a:solidFill>
                  <a:srgbClr val="2F528F"/>
                </a:solidFill>
              </a:rPr>
              <a:t> &gt; 0){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     for(var </a:t>
            </a:r>
            <a:r>
              <a:rPr lang="en-US" altLang="ko-KR" sz="1200" dirty="0" err="1">
                <a:solidFill>
                  <a:srgbClr val="2F528F"/>
                </a:solidFill>
              </a:rPr>
              <a:t>i</a:t>
            </a:r>
            <a:r>
              <a:rPr lang="en-US" altLang="ko-KR" sz="1200" dirty="0">
                <a:solidFill>
                  <a:srgbClr val="2F528F"/>
                </a:solidFill>
              </a:rPr>
              <a:t>=0,max=</a:t>
            </a:r>
            <a:r>
              <a:rPr lang="en-US" altLang="ko-KR" sz="1200" dirty="0" err="1">
                <a:solidFill>
                  <a:srgbClr val="2F528F"/>
                </a:solidFill>
              </a:rPr>
              <a:t>snakeTail;i</a:t>
            </a:r>
            <a:r>
              <a:rPr lang="en-US" altLang="ko-KR" sz="1200" dirty="0">
                <a:solidFill>
                  <a:srgbClr val="2F528F"/>
                </a:solidFill>
              </a:rPr>
              <a:t>&lt;</a:t>
            </a:r>
            <a:r>
              <a:rPr lang="en-US" altLang="ko-KR" sz="1200" dirty="0" err="1">
                <a:solidFill>
                  <a:srgbClr val="2F528F"/>
                </a:solidFill>
              </a:rPr>
              <a:t>max;i</a:t>
            </a:r>
            <a:r>
              <a:rPr lang="en-US" altLang="ko-KR" sz="1200" dirty="0">
                <a:solidFill>
                  <a:srgbClr val="2F528F"/>
                </a:solidFill>
              </a:rPr>
              <a:t>++){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          var block = board[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</a:t>
            </a:r>
            <a:r>
              <a:rPr lang="en-US" altLang="ko-KR" sz="1200" dirty="0">
                <a:solidFill>
                  <a:srgbClr val="2F528F"/>
                </a:solidFill>
              </a:rPr>
              <a:t>[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snakeLoadMap.length</a:t>
            </a:r>
            <a:r>
              <a:rPr lang="en-US" altLang="ko-KR" sz="1200" dirty="0">
                <a:solidFill>
                  <a:srgbClr val="2F528F"/>
                </a:solidFill>
              </a:rPr>
              <a:t>-(i+2)][0]][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</a:t>
            </a:r>
            <a:r>
              <a:rPr lang="en-US" altLang="ko-KR" sz="1200" dirty="0">
                <a:solidFill>
                  <a:srgbClr val="2F528F"/>
                </a:solidFill>
              </a:rPr>
              <a:t>[</a:t>
            </a:r>
            <a:r>
              <a:rPr lang="en-US" altLang="ko-KR" sz="1200" dirty="0" err="1">
                <a:solidFill>
                  <a:srgbClr val="2F528F"/>
                </a:solidFill>
              </a:rPr>
              <a:t>snakeLoadMap.length</a:t>
            </a:r>
            <a:r>
              <a:rPr lang="en-US" altLang="ko-KR" sz="1200" dirty="0">
                <a:solidFill>
                  <a:srgbClr val="2F528F"/>
                </a:solidFill>
              </a:rPr>
              <a:t>-(i+2)][1]]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          </a:t>
            </a:r>
            <a:r>
              <a:rPr lang="en-US" altLang="ko-KR" sz="1200" dirty="0" err="1">
                <a:solidFill>
                  <a:srgbClr val="2F528F"/>
                </a:solidFill>
              </a:rPr>
              <a:t>block.style.backgroundColor</a:t>
            </a:r>
            <a:r>
              <a:rPr lang="en-US" altLang="ko-KR" sz="1200" dirty="0">
                <a:solidFill>
                  <a:srgbClr val="2F528F"/>
                </a:solidFill>
              </a:rPr>
              <a:t> = </a:t>
            </a:r>
            <a:r>
              <a:rPr lang="en-US" altLang="ko-KR" sz="1200" dirty="0" err="1">
                <a:solidFill>
                  <a:srgbClr val="FF0000"/>
                </a:solidFill>
              </a:rPr>
              <a:t>snaketail</a:t>
            </a:r>
            <a:r>
              <a:rPr lang="en-US" altLang="ko-KR" sz="1200" dirty="0">
                <a:solidFill>
                  <a:srgbClr val="2F528F"/>
                </a:solidFill>
              </a:rPr>
              <a:t>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     }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     }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}</a:t>
            </a:r>
            <a:endParaRPr lang="ko-KR" altLang="en-US" sz="12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6006BA-F6C3-4897-B0A3-179504A2030E}"/>
              </a:ext>
            </a:extLst>
          </p:cNvPr>
          <p:cNvSpPr txBox="1"/>
          <p:nvPr/>
        </p:nvSpPr>
        <p:spPr>
          <a:xfrm>
            <a:off x="7357085" y="1547992"/>
            <a:ext cx="33700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Obstacle</a:t>
            </a:r>
            <a:r>
              <a:rPr lang="ko-KR" altLang="en-US" dirty="0">
                <a:solidFill>
                  <a:srgbClr val="FF0000"/>
                </a:solidFill>
              </a:rPr>
              <a:t>이 아닐 시에도 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배경색을 브라운으로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Snake</a:t>
            </a:r>
            <a:r>
              <a:rPr lang="ko-KR" altLang="en-US" dirty="0">
                <a:solidFill>
                  <a:srgbClr val="FF0000"/>
                </a:solidFill>
              </a:rPr>
              <a:t>색을 </a:t>
            </a:r>
            <a:r>
              <a:rPr lang="en-US" altLang="ko-KR" dirty="0">
                <a:solidFill>
                  <a:srgbClr val="FF0000"/>
                </a:solidFill>
              </a:rPr>
              <a:t>tail</a:t>
            </a:r>
            <a:r>
              <a:rPr lang="ko-KR" altLang="en-US" dirty="0">
                <a:solidFill>
                  <a:srgbClr val="FF0000"/>
                </a:solidFill>
              </a:rPr>
              <a:t>색으로 변경</a:t>
            </a:r>
            <a:endParaRPr lang="en-US" altLang="ko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159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597351-B943-4C90-AF15-DDB704A2D6EC}"/>
              </a:ext>
            </a:extLst>
          </p:cNvPr>
          <p:cNvSpPr txBox="1"/>
          <p:nvPr/>
        </p:nvSpPr>
        <p:spPr>
          <a:xfrm>
            <a:off x="1680171" y="2315228"/>
            <a:ext cx="82101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2F528F"/>
                </a:solidFill>
              </a:rPr>
              <a:t>1. </a:t>
            </a:r>
            <a:r>
              <a:rPr lang="ko-KR" altLang="en-US" sz="4000" dirty="0">
                <a:solidFill>
                  <a:srgbClr val="2F528F"/>
                </a:solidFill>
              </a:rPr>
              <a:t>게임 기획</a:t>
            </a:r>
          </a:p>
        </p:txBody>
      </p:sp>
    </p:spTree>
    <p:extLst>
      <p:ext uri="{BB962C8B-B14F-4D97-AF65-F5344CB8AC3E}">
        <p14:creationId xmlns:p14="http://schemas.microsoft.com/office/powerpoint/2010/main" val="44440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rgbClr val="FF0000"/>
                </a:solidFill>
              </a:rPr>
              <a:t>	</a:t>
            </a:r>
            <a:r>
              <a:rPr lang="en-US" altLang="ko-KR" sz="1200" dirty="0">
                <a:solidFill>
                  <a:srgbClr val="FF0000"/>
                </a:solidFill>
              </a:rPr>
              <a:t>var </a:t>
            </a:r>
            <a:r>
              <a:rPr lang="en-US" altLang="ko-KR" sz="1200" dirty="0" err="1">
                <a:solidFill>
                  <a:srgbClr val="FF0000"/>
                </a:solidFill>
              </a:rPr>
              <a:t>creatObstacle</a:t>
            </a:r>
            <a:r>
              <a:rPr lang="en-US" altLang="ko-KR" sz="1200" dirty="0">
                <a:solidFill>
                  <a:srgbClr val="FF0000"/>
                </a:solidFill>
              </a:rPr>
              <a:t> = function(){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	var AB = [</a:t>
            </a:r>
            <a:r>
              <a:rPr lang="en-US" altLang="ko-KR" sz="1200" dirty="0" err="1">
                <a:solidFill>
                  <a:srgbClr val="FF0000"/>
                </a:solidFill>
              </a:rPr>
              <a:t>getObstacleB</a:t>
            </a:r>
            <a:r>
              <a:rPr lang="en-US" altLang="ko-KR" sz="1200" dirty="0">
                <a:solidFill>
                  <a:srgbClr val="FF0000"/>
                </a:solidFill>
              </a:rPr>
              <a:t>(), </a:t>
            </a:r>
            <a:r>
              <a:rPr lang="en-US" altLang="ko-KR" sz="1200" dirty="0" err="1">
                <a:solidFill>
                  <a:srgbClr val="FF0000"/>
                </a:solidFill>
              </a:rPr>
              <a:t>getObstacleA</a:t>
            </a:r>
            <a:r>
              <a:rPr lang="en-US" altLang="ko-KR" sz="1200" dirty="0">
                <a:solidFill>
                  <a:srgbClr val="FF0000"/>
                </a:solidFill>
              </a:rPr>
              <a:t>()];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	var block =	board[AB[0]][AB[1]];</a:t>
            </a:r>
          </a:p>
          <a:p>
            <a:r>
              <a:rPr lang="ko-KR" altLang="en-US" sz="1200" dirty="0">
                <a:solidFill>
                  <a:srgbClr val="FF0000"/>
                </a:solidFill>
              </a:rPr>
              <a:t>		</a:t>
            </a:r>
            <a:r>
              <a:rPr lang="en-US" altLang="ko-KR" sz="1200" dirty="0">
                <a:solidFill>
                  <a:srgbClr val="FF0000"/>
                </a:solidFill>
              </a:rPr>
              <a:t>if(block &amp;&amp; </a:t>
            </a:r>
            <a:r>
              <a:rPr lang="en-US" altLang="ko-KR" sz="1200" dirty="0" err="1">
                <a:solidFill>
                  <a:srgbClr val="FF0000"/>
                </a:solidFill>
              </a:rPr>
              <a:t>block.style.backgroundColor</a:t>
            </a:r>
            <a:r>
              <a:rPr lang="en-US" altLang="ko-KR" sz="1200" dirty="0">
                <a:solidFill>
                  <a:srgbClr val="FF0000"/>
                </a:solidFill>
              </a:rPr>
              <a:t> == 'brown'){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		</a:t>
            </a:r>
            <a:r>
              <a:rPr lang="en-US" altLang="ko-KR" sz="1200" dirty="0" err="1">
                <a:solidFill>
                  <a:srgbClr val="FF0000"/>
                </a:solidFill>
              </a:rPr>
              <a:t>block.style.backgroundColor</a:t>
            </a:r>
            <a:r>
              <a:rPr lang="en-US" altLang="ko-KR" sz="1200" dirty="0">
                <a:solidFill>
                  <a:srgbClr val="FF0000"/>
                </a:solidFill>
              </a:rPr>
              <a:t> = obstacle;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	}else{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		</a:t>
            </a:r>
            <a:r>
              <a:rPr lang="en-US" altLang="ko-KR" sz="1200" dirty="0" err="1">
                <a:solidFill>
                  <a:srgbClr val="FF0000"/>
                </a:solidFill>
              </a:rPr>
              <a:t>creatObstacle</a:t>
            </a:r>
            <a:r>
              <a:rPr lang="en-US" altLang="ko-KR" sz="1200" dirty="0">
                <a:solidFill>
                  <a:srgbClr val="FF0000"/>
                </a:solidFill>
              </a:rPr>
              <a:t>();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	}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}</a:t>
            </a:r>
          </a:p>
          <a:p>
            <a:endParaRPr lang="en-US" altLang="ko-KR" sz="1200" dirty="0">
              <a:solidFill>
                <a:srgbClr val="FF0000"/>
              </a:solidFill>
            </a:endParaRPr>
          </a:p>
          <a:p>
            <a:endParaRPr lang="ko-KR" altLang="en-US" sz="1200" dirty="0">
              <a:solidFill>
                <a:srgbClr val="FF0000"/>
              </a:solidFill>
            </a:endParaRPr>
          </a:p>
          <a:p>
            <a:r>
              <a:rPr lang="ko-KR" altLang="en-US" sz="1200" dirty="0">
                <a:solidFill>
                  <a:srgbClr val="FF0000"/>
                </a:solidFill>
              </a:rPr>
              <a:t>	</a:t>
            </a:r>
            <a:r>
              <a:rPr lang="en-US" altLang="ko-KR" sz="1200" dirty="0">
                <a:solidFill>
                  <a:srgbClr val="FF0000"/>
                </a:solidFill>
              </a:rPr>
              <a:t>var </a:t>
            </a:r>
            <a:r>
              <a:rPr lang="en-US" altLang="ko-KR" sz="1200" dirty="0" err="1">
                <a:solidFill>
                  <a:srgbClr val="FF0000"/>
                </a:solidFill>
              </a:rPr>
              <a:t>getObstacleA</a:t>
            </a:r>
            <a:r>
              <a:rPr lang="en-US" altLang="ko-KR" sz="1200" dirty="0">
                <a:solidFill>
                  <a:srgbClr val="FF0000"/>
                </a:solidFill>
              </a:rPr>
              <a:t> = function() {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  return </a:t>
            </a:r>
            <a:r>
              <a:rPr lang="en-US" altLang="ko-KR" sz="1200" dirty="0" err="1">
                <a:solidFill>
                  <a:srgbClr val="FF0000"/>
                </a:solidFill>
              </a:rPr>
              <a:t>Math.floor</a:t>
            </a:r>
            <a:r>
              <a:rPr lang="en-US" altLang="ko-KR" sz="1200" dirty="0">
                <a:solidFill>
                  <a:srgbClr val="FF0000"/>
                </a:solidFill>
              </a:rPr>
              <a:t>(</a:t>
            </a:r>
            <a:r>
              <a:rPr lang="en-US" altLang="ko-KR" sz="1200" dirty="0" err="1">
                <a:solidFill>
                  <a:srgbClr val="FF0000"/>
                </a:solidFill>
              </a:rPr>
              <a:t>Math.random</a:t>
            </a:r>
            <a:r>
              <a:rPr lang="en-US" altLang="ko-KR" sz="1200" dirty="0">
                <a:solidFill>
                  <a:srgbClr val="FF0000"/>
                </a:solidFill>
              </a:rPr>
              <a:t>() * (width - 0) + 0);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}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var </a:t>
            </a:r>
            <a:r>
              <a:rPr lang="en-US" altLang="ko-KR" sz="1200" dirty="0" err="1">
                <a:solidFill>
                  <a:srgbClr val="FF0000"/>
                </a:solidFill>
              </a:rPr>
              <a:t>getObstacleB</a:t>
            </a:r>
            <a:r>
              <a:rPr lang="en-US" altLang="ko-KR" sz="1200" dirty="0">
                <a:solidFill>
                  <a:srgbClr val="FF0000"/>
                </a:solidFill>
              </a:rPr>
              <a:t> = function() {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  return </a:t>
            </a:r>
            <a:r>
              <a:rPr lang="en-US" altLang="ko-KR" sz="1200" dirty="0" err="1">
                <a:solidFill>
                  <a:srgbClr val="FF0000"/>
                </a:solidFill>
              </a:rPr>
              <a:t>Math.floor</a:t>
            </a:r>
            <a:r>
              <a:rPr lang="en-US" altLang="ko-KR" sz="1200" dirty="0">
                <a:solidFill>
                  <a:srgbClr val="FF0000"/>
                </a:solidFill>
              </a:rPr>
              <a:t>(</a:t>
            </a:r>
            <a:r>
              <a:rPr lang="en-US" altLang="ko-KR" sz="1200" dirty="0" err="1">
                <a:solidFill>
                  <a:srgbClr val="FF0000"/>
                </a:solidFill>
              </a:rPr>
              <a:t>Math.random</a:t>
            </a:r>
            <a:r>
              <a:rPr lang="en-US" altLang="ko-KR" sz="1200" dirty="0">
                <a:solidFill>
                  <a:srgbClr val="FF0000"/>
                </a:solidFill>
              </a:rPr>
              <a:t>() * (height - 0) + 0);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}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6006BA-F6C3-4897-B0A3-179504A2030E}"/>
              </a:ext>
            </a:extLst>
          </p:cNvPr>
          <p:cNvSpPr txBox="1"/>
          <p:nvPr/>
        </p:nvSpPr>
        <p:spPr>
          <a:xfrm>
            <a:off x="7321590" y="559332"/>
            <a:ext cx="33700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6-1 </a:t>
            </a:r>
            <a:r>
              <a:rPr lang="ko-KR" altLang="en-US" dirty="0">
                <a:solidFill>
                  <a:srgbClr val="FF0000"/>
                </a:solidFill>
              </a:rPr>
              <a:t>장애물 생성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블록일 경우에만 장애물 표시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6-2 </a:t>
            </a:r>
            <a:r>
              <a:rPr lang="ko-KR" altLang="en-US" dirty="0">
                <a:solidFill>
                  <a:srgbClr val="FF0000"/>
                </a:solidFill>
              </a:rPr>
              <a:t>장애물 위치 값 생성</a:t>
            </a:r>
            <a:endParaRPr lang="en-US" altLang="ko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723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rgbClr val="2F528F"/>
                </a:solidFill>
              </a:rPr>
              <a:t>var </a:t>
            </a:r>
            <a:r>
              <a:rPr lang="en-US" altLang="ko-KR" sz="1200" dirty="0" err="1">
                <a:solidFill>
                  <a:srgbClr val="2F528F"/>
                </a:solidFill>
              </a:rPr>
              <a:t>itemeat</a:t>
            </a:r>
            <a:r>
              <a:rPr lang="en-US" altLang="ko-KR" sz="1200" dirty="0">
                <a:solidFill>
                  <a:srgbClr val="2F528F"/>
                </a:solidFill>
              </a:rPr>
              <a:t> = function(){</a:t>
            </a:r>
            <a:endParaRPr lang="ko-KR" altLang="en-US" sz="1200" dirty="0">
              <a:solidFill>
                <a:srgbClr val="2F528F"/>
              </a:solidFill>
            </a:endParaRPr>
          </a:p>
          <a:p>
            <a:r>
              <a:rPr lang="ko-KR" altLang="en-US" sz="1200" dirty="0">
                <a:solidFill>
                  <a:srgbClr val="2F528F"/>
                </a:solidFill>
              </a:rPr>
              <a:t>	</a:t>
            </a:r>
            <a:r>
              <a:rPr lang="en-US" altLang="ko-KR" sz="1200" dirty="0" err="1">
                <a:solidFill>
                  <a:srgbClr val="2F528F"/>
                </a:solidFill>
              </a:rPr>
              <a:t>snakeTail</a:t>
            </a:r>
            <a:r>
              <a:rPr lang="en-US" altLang="ko-KR" sz="1200" dirty="0">
                <a:solidFill>
                  <a:srgbClr val="2F528F"/>
                </a:solidFill>
              </a:rPr>
              <a:t> = snakeTail+1;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</a:t>
            </a:r>
            <a:r>
              <a:rPr lang="en-US" altLang="ko-KR" sz="1200" dirty="0">
                <a:solidFill>
                  <a:srgbClr val="FF0000"/>
                </a:solidFill>
              </a:rPr>
              <a:t>tail = tail+1;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</a:t>
            </a:r>
            <a:r>
              <a:rPr lang="en-US" altLang="ko-KR" sz="1200" dirty="0" err="1">
                <a:solidFill>
                  <a:srgbClr val="FF0000"/>
                </a:solidFill>
              </a:rPr>
              <a:t>document.getElementById</a:t>
            </a:r>
            <a:r>
              <a:rPr lang="en-US" altLang="ko-KR" sz="1200" dirty="0">
                <a:solidFill>
                  <a:srgbClr val="FF0000"/>
                </a:solidFill>
              </a:rPr>
              <a:t>('tail').</a:t>
            </a:r>
            <a:r>
              <a:rPr lang="en-US" altLang="ko-KR" sz="1200" dirty="0" err="1">
                <a:solidFill>
                  <a:srgbClr val="FF0000"/>
                </a:solidFill>
              </a:rPr>
              <a:t>innerHTML</a:t>
            </a:r>
            <a:r>
              <a:rPr lang="en-US" altLang="ko-KR" sz="1200" dirty="0">
                <a:solidFill>
                  <a:srgbClr val="FF0000"/>
                </a:solidFill>
              </a:rPr>
              <a:t> = tail;</a:t>
            </a:r>
            <a:r>
              <a:rPr lang="en-US" altLang="ko-KR" sz="1200" dirty="0">
                <a:solidFill>
                  <a:srgbClr val="2F528F"/>
                </a:solidFill>
              </a:rPr>
              <a:t>	</a:t>
            </a:r>
          </a:p>
          <a:p>
            <a:r>
              <a:rPr lang="ko-KR" altLang="en-US" sz="1200" dirty="0">
                <a:solidFill>
                  <a:srgbClr val="2F528F"/>
                </a:solidFill>
              </a:rPr>
              <a:t>	</a:t>
            </a:r>
            <a:r>
              <a:rPr lang="en-US" altLang="ko-KR" sz="1200" dirty="0" err="1">
                <a:solidFill>
                  <a:srgbClr val="2F528F"/>
                </a:solidFill>
              </a:rPr>
              <a:t>creatItem</a:t>
            </a:r>
            <a:r>
              <a:rPr lang="en-US" altLang="ko-KR" sz="1200" dirty="0">
                <a:solidFill>
                  <a:srgbClr val="2F528F"/>
                </a:solidFill>
              </a:rPr>
              <a:t>();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if(</a:t>
            </a:r>
            <a:r>
              <a:rPr lang="en-US" altLang="ko-KR" sz="1200" dirty="0" err="1">
                <a:solidFill>
                  <a:srgbClr val="2F528F"/>
                </a:solidFill>
              </a:rPr>
              <a:t>snakeSpeed</a:t>
            </a:r>
            <a:r>
              <a:rPr lang="en-US" altLang="ko-KR" sz="1200" dirty="0">
                <a:solidFill>
                  <a:srgbClr val="2F528F"/>
                </a:solidFill>
              </a:rPr>
              <a:t> &gt; 0.2){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	</a:t>
            </a:r>
            <a:r>
              <a:rPr lang="en-US" altLang="ko-KR" sz="1200" dirty="0" err="1">
                <a:solidFill>
                  <a:srgbClr val="2F528F"/>
                </a:solidFill>
              </a:rPr>
              <a:t>snakeSpeed</a:t>
            </a:r>
            <a:r>
              <a:rPr lang="en-US" altLang="ko-KR" sz="1200" dirty="0">
                <a:solidFill>
                  <a:srgbClr val="2F528F"/>
                </a:solidFill>
              </a:rPr>
              <a:t> -= 0.1;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	level += 1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	</a:t>
            </a:r>
            <a:r>
              <a:rPr lang="en-US" altLang="ko-KR" sz="1200" dirty="0" err="1">
                <a:solidFill>
                  <a:srgbClr val="2F528F"/>
                </a:solidFill>
              </a:rPr>
              <a:t>document.getElementById</a:t>
            </a:r>
            <a:r>
              <a:rPr lang="en-US" altLang="ko-KR" sz="1200" dirty="0">
                <a:solidFill>
                  <a:srgbClr val="2F528F"/>
                </a:solidFill>
              </a:rPr>
              <a:t>('level').</a:t>
            </a:r>
            <a:r>
              <a:rPr lang="en-US" altLang="ko-KR" sz="1200" dirty="0" err="1">
                <a:solidFill>
                  <a:srgbClr val="2F528F"/>
                </a:solidFill>
              </a:rPr>
              <a:t>innerHTML</a:t>
            </a:r>
            <a:r>
              <a:rPr lang="en-US" altLang="ko-KR" sz="1200" dirty="0">
                <a:solidFill>
                  <a:srgbClr val="2F528F"/>
                </a:solidFill>
              </a:rPr>
              <a:t> = level;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}else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	level += 1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	</a:t>
            </a:r>
            <a:r>
              <a:rPr lang="en-US" altLang="ko-KR" sz="1200" dirty="0" err="1">
                <a:solidFill>
                  <a:srgbClr val="2F528F"/>
                </a:solidFill>
              </a:rPr>
              <a:t>document.getElementById</a:t>
            </a:r>
            <a:r>
              <a:rPr lang="en-US" altLang="ko-KR" sz="1200" dirty="0">
                <a:solidFill>
                  <a:srgbClr val="2F528F"/>
                </a:solidFill>
              </a:rPr>
              <a:t>('level').</a:t>
            </a:r>
            <a:r>
              <a:rPr lang="en-US" altLang="ko-KR" sz="1200" dirty="0" err="1">
                <a:solidFill>
                  <a:srgbClr val="2F528F"/>
                </a:solidFill>
              </a:rPr>
              <a:t>innerHTML</a:t>
            </a:r>
            <a:r>
              <a:rPr lang="en-US" altLang="ko-KR" sz="1200" dirty="0">
                <a:solidFill>
                  <a:srgbClr val="2F528F"/>
                </a:solidFill>
              </a:rPr>
              <a:t> = </a:t>
            </a:r>
            <a:r>
              <a:rPr lang="en-US" altLang="ko-KR" sz="1200" dirty="0">
                <a:solidFill>
                  <a:srgbClr val="FF0000"/>
                </a:solidFill>
              </a:rPr>
              <a:t>level</a:t>
            </a:r>
            <a:r>
              <a:rPr lang="en-US" altLang="ko-KR" sz="1200" dirty="0">
                <a:solidFill>
                  <a:srgbClr val="2F528F"/>
                </a:solidFill>
              </a:rPr>
              <a:t>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score += 100;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	</a:t>
            </a:r>
            <a:r>
              <a:rPr lang="en-US" altLang="ko-KR" sz="1200" dirty="0">
                <a:solidFill>
                  <a:srgbClr val="FF0000"/>
                </a:solidFill>
              </a:rPr>
              <a:t>if (score&gt;900) {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	</a:t>
            </a:r>
            <a:r>
              <a:rPr lang="en-US" altLang="ko-KR" sz="1200" dirty="0" err="1">
                <a:solidFill>
                  <a:srgbClr val="FF0000"/>
                </a:solidFill>
              </a:rPr>
              <a:t>creatObstacle</a:t>
            </a:r>
            <a:r>
              <a:rPr lang="en-US" altLang="ko-KR" sz="1200" dirty="0">
                <a:solidFill>
                  <a:srgbClr val="FF0000"/>
                </a:solidFill>
              </a:rPr>
              <a:t>();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}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</a:t>
            </a:r>
            <a:r>
              <a:rPr lang="en-US" altLang="ko-KR" sz="1200" dirty="0" err="1">
                <a:solidFill>
                  <a:srgbClr val="FF0000"/>
                </a:solidFill>
              </a:rPr>
              <a:t>document.getElementById</a:t>
            </a:r>
            <a:r>
              <a:rPr lang="en-US" altLang="ko-KR" sz="1200" dirty="0">
                <a:solidFill>
                  <a:srgbClr val="FF0000"/>
                </a:solidFill>
              </a:rPr>
              <a:t>('score').</a:t>
            </a:r>
            <a:r>
              <a:rPr lang="en-US" altLang="ko-KR" sz="1200" dirty="0" err="1">
                <a:solidFill>
                  <a:srgbClr val="FF0000"/>
                </a:solidFill>
              </a:rPr>
              <a:t>innerHTML</a:t>
            </a:r>
            <a:r>
              <a:rPr lang="en-US" altLang="ko-KR" sz="1200" dirty="0">
                <a:solidFill>
                  <a:srgbClr val="FF0000"/>
                </a:solidFill>
              </a:rPr>
              <a:t> = score;</a:t>
            </a:r>
          </a:p>
          <a:p>
            <a:r>
              <a:rPr lang="en-US" altLang="ko-KR" sz="1200" dirty="0">
                <a:solidFill>
                  <a:srgbClr val="2F528F"/>
                </a:solidFill>
              </a:rPr>
              <a:t>}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var </a:t>
            </a:r>
            <a:r>
              <a:rPr lang="en-US" altLang="ko-KR" sz="1200" dirty="0" err="1">
                <a:solidFill>
                  <a:srgbClr val="FF0000"/>
                </a:solidFill>
              </a:rPr>
              <a:t>crashObstacle</a:t>
            </a:r>
            <a:r>
              <a:rPr lang="en-US" altLang="ko-KR" sz="1200" dirty="0">
                <a:solidFill>
                  <a:srgbClr val="FF0000"/>
                </a:solidFill>
              </a:rPr>
              <a:t> = function(){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	</a:t>
            </a:r>
            <a:r>
              <a:rPr lang="en-US" altLang="ko-KR" sz="1200" dirty="0" err="1">
                <a:solidFill>
                  <a:srgbClr val="FF0000"/>
                </a:solidFill>
              </a:rPr>
              <a:t>gameEnd</a:t>
            </a:r>
            <a:r>
              <a:rPr lang="en-US" altLang="ko-KR" sz="1200" dirty="0">
                <a:solidFill>
                  <a:srgbClr val="FF0000"/>
                </a:solidFill>
              </a:rPr>
              <a:t>();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}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6006BA-F6C3-4897-B0A3-179504A2030E}"/>
              </a:ext>
            </a:extLst>
          </p:cNvPr>
          <p:cNvSpPr txBox="1"/>
          <p:nvPr/>
        </p:nvSpPr>
        <p:spPr>
          <a:xfrm>
            <a:off x="7323575" y="1070418"/>
            <a:ext cx="36003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</a:rPr>
              <a:t>꼬리갯수를</a:t>
            </a:r>
            <a:r>
              <a:rPr lang="ko-KR" altLang="en-US" dirty="0">
                <a:solidFill>
                  <a:srgbClr val="FF0000"/>
                </a:solidFill>
              </a:rPr>
              <a:t> 표현하기 위해 꼬리 증가 시킴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Max</a:t>
            </a:r>
            <a:r>
              <a:rPr lang="ko-KR" altLang="en-US" dirty="0">
                <a:solidFill>
                  <a:srgbClr val="FF0000"/>
                </a:solidFill>
              </a:rPr>
              <a:t>를 없애고 레벨을 올리는 대신 원래 </a:t>
            </a:r>
            <a:r>
              <a:rPr lang="en-US" altLang="ko-KR" dirty="0">
                <a:solidFill>
                  <a:srgbClr val="FF0000"/>
                </a:solidFill>
              </a:rPr>
              <a:t>max</a:t>
            </a:r>
            <a:r>
              <a:rPr lang="ko-KR" altLang="en-US" dirty="0">
                <a:solidFill>
                  <a:srgbClr val="FF0000"/>
                </a:solidFill>
              </a:rPr>
              <a:t>지점 부터는 장애물 추가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7-2 </a:t>
            </a:r>
            <a:r>
              <a:rPr lang="ko-KR" altLang="en-US" dirty="0">
                <a:solidFill>
                  <a:srgbClr val="FF0000"/>
                </a:solidFill>
              </a:rPr>
              <a:t>장애물 </a:t>
            </a:r>
            <a:r>
              <a:rPr lang="ko-KR" altLang="en-US" dirty="0" err="1">
                <a:solidFill>
                  <a:srgbClr val="FF0000"/>
                </a:solidFill>
              </a:rPr>
              <a:t>충돌시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endParaRPr lang="en-US" altLang="ko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381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0" y="1338114"/>
            <a:ext cx="9962605" cy="359083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rgbClr val="2F528F"/>
                </a:solidFill>
              </a:rPr>
              <a:t>원본 소스 </a:t>
            </a:r>
            <a:r>
              <a:rPr lang="en-US" altLang="ko-KR" dirty="0">
                <a:solidFill>
                  <a:srgbClr val="2F528F"/>
                </a:solidFill>
              </a:rPr>
              <a:t>:</a:t>
            </a:r>
          </a:p>
          <a:p>
            <a:r>
              <a:rPr lang="en-US" altLang="ko-KR" dirty="0">
                <a:hlinkClick r:id="rId4"/>
              </a:rPr>
              <a:t>https://hjw1456.tistory.com/23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CE25FB-CB17-4540-95B0-42AA9A0C21F5}"/>
              </a:ext>
            </a:extLst>
          </p:cNvPr>
          <p:cNvSpPr txBox="1"/>
          <p:nvPr/>
        </p:nvSpPr>
        <p:spPr>
          <a:xfrm>
            <a:off x="1145764" y="457200"/>
            <a:ext cx="37867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2F528F"/>
                </a:solidFill>
              </a:rPr>
              <a:t>4. </a:t>
            </a:r>
            <a:r>
              <a:rPr lang="ko-KR" altLang="en-US" sz="4000" dirty="0">
                <a:solidFill>
                  <a:srgbClr val="2F528F"/>
                </a:solidFill>
              </a:rPr>
              <a:t>출처</a:t>
            </a:r>
          </a:p>
        </p:txBody>
      </p:sp>
    </p:spTree>
    <p:extLst>
      <p:ext uri="{BB962C8B-B14F-4D97-AF65-F5344CB8AC3E}">
        <p14:creationId xmlns:p14="http://schemas.microsoft.com/office/powerpoint/2010/main" val="3857943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4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F528F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51299B-EF9B-4A1F-B653-99EAFF748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4894" y="615179"/>
            <a:ext cx="4380006" cy="420644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5621CEF-B80A-4893-9831-390AA6B21B13}"/>
              </a:ext>
            </a:extLst>
          </p:cNvPr>
          <p:cNvSpPr txBox="1"/>
          <p:nvPr/>
        </p:nvSpPr>
        <p:spPr>
          <a:xfrm>
            <a:off x="7396102" y="649649"/>
            <a:ext cx="35511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2F528F"/>
                </a:solidFill>
              </a:rPr>
              <a:t>원본 지렁이게임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b="1" dirty="0">
                <a:solidFill>
                  <a:srgbClr val="2F528F"/>
                </a:solidFill>
              </a:rPr>
              <a:t>변경할 사항</a:t>
            </a:r>
            <a:endParaRPr lang="en-US" altLang="ko-KR" b="1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배경에 있는 숫자를 제거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배경색 변경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지렁이색 변경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아이템색 변경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표 테두리 구분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b="1" dirty="0">
                <a:solidFill>
                  <a:srgbClr val="2F528F"/>
                </a:solidFill>
              </a:rPr>
              <a:t>추가할 사항</a:t>
            </a:r>
            <a:endParaRPr lang="en-US" altLang="ko-KR" b="1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스코어 추가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꼬리 개수 표시 추가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장애물 추가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레벨에 따른 장애물 추가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다시 시작 추가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6308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4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621CEF-B80A-4893-9831-390AA6B21B13}"/>
              </a:ext>
            </a:extLst>
          </p:cNvPr>
          <p:cNvSpPr txBox="1"/>
          <p:nvPr/>
        </p:nvSpPr>
        <p:spPr>
          <a:xfrm>
            <a:off x="7396102" y="649649"/>
            <a:ext cx="35511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2F528F"/>
                </a:solidFill>
              </a:rPr>
              <a:t>원본 지렁이게임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b="1" dirty="0">
                <a:solidFill>
                  <a:srgbClr val="2F528F"/>
                </a:solidFill>
              </a:rPr>
              <a:t>변경할 사항</a:t>
            </a:r>
            <a:endParaRPr lang="en-US" altLang="ko-KR" b="1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배경에 있는 숫자를 제거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배경색 변경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지렁이색 변경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아이템색 변경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표 테두리 구분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b="1" dirty="0">
                <a:solidFill>
                  <a:srgbClr val="2F528F"/>
                </a:solidFill>
              </a:rPr>
              <a:t>추가할 사항</a:t>
            </a:r>
            <a:endParaRPr lang="en-US" altLang="ko-KR" b="1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스코어 추가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꼬리 개수 표시 추가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장애물 추가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레벨에 따른 장애물 추가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다시 시작 추가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039294D-9C50-46FF-B8F3-4E9D3AEA4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71" y="675338"/>
            <a:ext cx="5703147" cy="291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36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4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621CEF-B80A-4893-9831-390AA6B21B13}"/>
              </a:ext>
            </a:extLst>
          </p:cNvPr>
          <p:cNvSpPr txBox="1"/>
          <p:nvPr/>
        </p:nvSpPr>
        <p:spPr>
          <a:xfrm>
            <a:off x="7396102" y="649649"/>
            <a:ext cx="35511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수정 지렁이게임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b="1" dirty="0">
                <a:solidFill>
                  <a:srgbClr val="2F528F"/>
                </a:solidFill>
              </a:rPr>
              <a:t>변경할 사항</a:t>
            </a:r>
            <a:endParaRPr lang="en-US" altLang="ko-KR" b="1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배경에 있는 숫자를 제거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배경색 변경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지렁이색 변경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아이템색 변경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표 테두리 구분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b="1" dirty="0">
                <a:solidFill>
                  <a:srgbClr val="2F528F"/>
                </a:solidFill>
              </a:rPr>
              <a:t>추가할 사항</a:t>
            </a:r>
            <a:endParaRPr lang="en-US" altLang="ko-KR" b="1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스코어 추가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꼬리 개수 표시 추가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장애물 추가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레벨에 따른 장애물 추가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다시 시작 추가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B8187B7-F2D3-492A-8230-95F5ED5DE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5515" y="622389"/>
            <a:ext cx="4259306" cy="428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97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4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621CEF-B80A-4893-9831-390AA6B21B13}"/>
              </a:ext>
            </a:extLst>
          </p:cNvPr>
          <p:cNvSpPr txBox="1"/>
          <p:nvPr/>
        </p:nvSpPr>
        <p:spPr>
          <a:xfrm>
            <a:off x="7396102" y="649649"/>
            <a:ext cx="35511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수정 지렁이게임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b="1" dirty="0">
                <a:solidFill>
                  <a:srgbClr val="2F528F"/>
                </a:solidFill>
              </a:rPr>
              <a:t>변경할 사항</a:t>
            </a:r>
            <a:endParaRPr lang="en-US" altLang="ko-KR" b="1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배경에 있는 숫자를 제거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배경색 변경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지렁이색 변경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아이템색 변경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표 테두리 구분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b="1" dirty="0">
                <a:solidFill>
                  <a:srgbClr val="2F528F"/>
                </a:solidFill>
              </a:rPr>
              <a:t>추가할 사항</a:t>
            </a:r>
            <a:endParaRPr lang="en-US" altLang="ko-KR" b="1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스코어 추가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꼬리 개수 표시 추가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장애물 추가 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레벨에 따른 장애물 추가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다시 시작 추가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6B6680-ED3F-468F-86E2-9903B8E6C8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8320" y="660882"/>
            <a:ext cx="4169101" cy="416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68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597351-B943-4C90-AF15-DDB704A2D6EC}"/>
              </a:ext>
            </a:extLst>
          </p:cNvPr>
          <p:cNvSpPr txBox="1"/>
          <p:nvPr/>
        </p:nvSpPr>
        <p:spPr>
          <a:xfrm>
            <a:off x="1680171" y="2315228"/>
            <a:ext cx="82101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2F528F"/>
                </a:solidFill>
              </a:rPr>
              <a:t>2. </a:t>
            </a:r>
            <a:r>
              <a:rPr lang="ko-KR" altLang="en-US" sz="4000" dirty="0">
                <a:solidFill>
                  <a:srgbClr val="2F528F"/>
                </a:solidFill>
              </a:rPr>
              <a:t>원본 소스 분석</a:t>
            </a:r>
          </a:p>
        </p:txBody>
      </p:sp>
    </p:spTree>
    <p:extLst>
      <p:ext uri="{BB962C8B-B14F-4D97-AF65-F5344CB8AC3E}">
        <p14:creationId xmlns:p14="http://schemas.microsoft.com/office/powerpoint/2010/main" val="229761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ED5EBF5-8318-478D-B3E2-10B6033F3859}"/>
              </a:ext>
            </a:extLst>
          </p:cNvPr>
          <p:cNvSpPr/>
          <p:nvPr/>
        </p:nvSpPr>
        <p:spPr>
          <a:xfrm>
            <a:off x="0" y="0"/>
            <a:ext cx="12192000" cy="38946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A90A96-A1E0-4937-8991-3BE8D09523E4}"/>
              </a:ext>
            </a:extLst>
          </p:cNvPr>
          <p:cNvSpPr/>
          <p:nvPr/>
        </p:nvSpPr>
        <p:spPr>
          <a:xfrm>
            <a:off x="0" y="389467"/>
            <a:ext cx="939800" cy="580813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D4D284-960A-44E5-8E5A-96CFA1F4F5BD}"/>
              </a:ext>
            </a:extLst>
          </p:cNvPr>
          <p:cNvSpPr/>
          <p:nvPr/>
        </p:nvSpPr>
        <p:spPr>
          <a:xfrm>
            <a:off x="152400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2EE025-5263-4F22-A987-F0DC89B83C7D}"/>
              </a:ext>
            </a:extLst>
          </p:cNvPr>
          <p:cNvSpPr/>
          <p:nvPr/>
        </p:nvSpPr>
        <p:spPr>
          <a:xfrm>
            <a:off x="207467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31C8B9-CB5F-437B-86A7-5BBB824721EE}"/>
              </a:ext>
            </a:extLst>
          </p:cNvPr>
          <p:cNvSpPr/>
          <p:nvPr/>
        </p:nvSpPr>
        <p:spPr>
          <a:xfrm>
            <a:off x="262534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96CDD6-A79F-4FB7-A113-FB5E29BE2299}"/>
              </a:ext>
            </a:extLst>
          </p:cNvPr>
          <p:cNvSpPr/>
          <p:nvPr/>
        </p:nvSpPr>
        <p:spPr>
          <a:xfrm>
            <a:off x="453068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2D0023-C956-489D-A4EA-EB7FD96F8866}"/>
              </a:ext>
            </a:extLst>
          </p:cNvPr>
          <p:cNvSpPr/>
          <p:nvPr/>
        </p:nvSpPr>
        <p:spPr>
          <a:xfrm>
            <a:off x="677469" y="389466"/>
            <a:ext cx="36000" cy="580813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D25B24-D424-41E8-8B72-C545BB4738A4}"/>
              </a:ext>
            </a:extLst>
          </p:cNvPr>
          <p:cNvGrpSpPr/>
          <p:nvPr/>
        </p:nvGrpSpPr>
        <p:grpSpPr>
          <a:xfrm flipH="1">
            <a:off x="11252200" y="389466"/>
            <a:ext cx="939800" cy="5808134"/>
            <a:chOff x="11252200" y="389466"/>
            <a:chExt cx="939800" cy="580813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3F20C2D-5D15-4B58-820F-C398E45E224C}"/>
                </a:ext>
              </a:extLst>
            </p:cNvPr>
            <p:cNvSpPr/>
            <p:nvPr/>
          </p:nvSpPr>
          <p:spPr>
            <a:xfrm>
              <a:off x="11252200" y="389467"/>
              <a:ext cx="939800" cy="580813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10F1BCC-3AC6-41A4-BCD1-286F7FA4E1C7}"/>
                </a:ext>
              </a:extLst>
            </p:cNvPr>
            <p:cNvSpPr/>
            <p:nvPr/>
          </p:nvSpPr>
          <p:spPr>
            <a:xfrm>
              <a:off x="11404600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5D78807-8E92-4D49-93C0-5E2CF8F24C71}"/>
                </a:ext>
              </a:extLst>
            </p:cNvPr>
            <p:cNvSpPr/>
            <p:nvPr/>
          </p:nvSpPr>
          <p:spPr>
            <a:xfrm>
              <a:off x="11459667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1437449-2CFA-4400-A509-7E5982BCA437}"/>
                </a:ext>
              </a:extLst>
            </p:cNvPr>
            <p:cNvSpPr/>
            <p:nvPr/>
          </p:nvSpPr>
          <p:spPr>
            <a:xfrm>
              <a:off x="11514734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42BE59-6FE7-4C73-8CAD-A7717614033F}"/>
                </a:ext>
              </a:extLst>
            </p:cNvPr>
            <p:cNvSpPr/>
            <p:nvPr/>
          </p:nvSpPr>
          <p:spPr>
            <a:xfrm>
              <a:off x="11705268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BD4187-5B25-4D32-AAAB-A2DDD9CF5C4C}"/>
                </a:ext>
              </a:extLst>
            </p:cNvPr>
            <p:cNvSpPr/>
            <p:nvPr/>
          </p:nvSpPr>
          <p:spPr>
            <a:xfrm>
              <a:off x="11929669" y="389466"/>
              <a:ext cx="36000" cy="580813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순서도: 저장 데이터 19">
            <a:extLst>
              <a:ext uri="{FF2B5EF4-FFF2-40B4-BE49-F238E27FC236}">
                <a16:creationId xmlns:a16="http://schemas.microsoft.com/office/drawing/2014/main" id="{22BD207E-285E-4185-9746-A9B0CEE94592}"/>
              </a:ext>
            </a:extLst>
          </p:cNvPr>
          <p:cNvSpPr/>
          <p:nvPr/>
        </p:nvSpPr>
        <p:spPr>
          <a:xfrm rot="5400000">
            <a:off x="2662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2346DC-BABE-4ED3-937F-2FC606B826D1}"/>
              </a:ext>
            </a:extLst>
          </p:cNvPr>
          <p:cNvSpPr/>
          <p:nvPr/>
        </p:nvSpPr>
        <p:spPr>
          <a:xfrm>
            <a:off x="2384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순서도: 저장 데이터 22">
            <a:extLst>
              <a:ext uri="{FF2B5EF4-FFF2-40B4-BE49-F238E27FC236}">
                <a16:creationId xmlns:a16="http://schemas.microsoft.com/office/drawing/2014/main" id="{05AF6D33-56C0-4CA5-80CA-B68751D952E2}"/>
              </a:ext>
            </a:extLst>
          </p:cNvPr>
          <p:cNvSpPr/>
          <p:nvPr/>
        </p:nvSpPr>
        <p:spPr>
          <a:xfrm rot="5400000">
            <a:off x="8168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A2BC5FF-6A94-4ED5-9A6B-4F4FFBB02FEE}"/>
              </a:ext>
            </a:extLst>
          </p:cNvPr>
          <p:cNvSpPr/>
          <p:nvPr/>
        </p:nvSpPr>
        <p:spPr>
          <a:xfrm>
            <a:off x="7890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순서도: 저장 데이터 25">
            <a:extLst>
              <a:ext uri="{FF2B5EF4-FFF2-40B4-BE49-F238E27FC236}">
                <a16:creationId xmlns:a16="http://schemas.microsoft.com/office/drawing/2014/main" id="{ABCB4786-E8C4-4ABC-A16E-A6199D26D846}"/>
              </a:ext>
            </a:extLst>
          </p:cNvPr>
          <p:cNvSpPr/>
          <p:nvPr/>
        </p:nvSpPr>
        <p:spPr>
          <a:xfrm rot="5400000">
            <a:off x="13673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04B48D0-D0E4-4F1C-8B35-DAF85456F3FD}"/>
              </a:ext>
            </a:extLst>
          </p:cNvPr>
          <p:cNvSpPr/>
          <p:nvPr/>
        </p:nvSpPr>
        <p:spPr>
          <a:xfrm>
            <a:off x="13396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순서도: 저장 데이터 28">
            <a:extLst>
              <a:ext uri="{FF2B5EF4-FFF2-40B4-BE49-F238E27FC236}">
                <a16:creationId xmlns:a16="http://schemas.microsoft.com/office/drawing/2014/main" id="{D93DF774-E1BF-4F42-8A92-F862F2FE82BE}"/>
              </a:ext>
            </a:extLst>
          </p:cNvPr>
          <p:cNvSpPr/>
          <p:nvPr/>
        </p:nvSpPr>
        <p:spPr>
          <a:xfrm rot="5400000">
            <a:off x="19179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97ED9DC-E2E7-4068-85FD-83C6344250EE}"/>
              </a:ext>
            </a:extLst>
          </p:cNvPr>
          <p:cNvSpPr/>
          <p:nvPr/>
        </p:nvSpPr>
        <p:spPr>
          <a:xfrm>
            <a:off x="18902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순서도: 저장 데이터 31">
            <a:extLst>
              <a:ext uri="{FF2B5EF4-FFF2-40B4-BE49-F238E27FC236}">
                <a16:creationId xmlns:a16="http://schemas.microsoft.com/office/drawing/2014/main" id="{96BE6D5D-76AA-4826-ABF1-C64D12DCB4C4}"/>
              </a:ext>
            </a:extLst>
          </p:cNvPr>
          <p:cNvSpPr/>
          <p:nvPr/>
        </p:nvSpPr>
        <p:spPr>
          <a:xfrm rot="5400000">
            <a:off x="24685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BAC45096-C255-49CD-A15B-7235A2A546EF}"/>
              </a:ext>
            </a:extLst>
          </p:cNvPr>
          <p:cNvSpPr/>
          <p:nvPr/>
        </p:nvSpPr>
        <p:spPr>
          <a:xfrm>
            <a:off x="24407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순서도: 저장 데이터 34">
            <a:extLst>
              <a:ext uri="{FF2B5EF4-FFF2-40B4-BE49-F238E27FC236}">
                <a16:creationId xmlns:a16="http://schemas.microsoft.com/office/drawing/2014/main" id="{E8ECA595-AB5A-455B-9806-9C44CADF00F6}"/>
              </a:ext>
            </a:extLst>
          </p:cNvPr>
          <p:cNvSpPr/>
          <p:nvPr/>
        </p:nvSpPr>
        <p:spPr>
          <a:xfrm rot="5400000">
            <a:off x="30191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F9BA895-D7CE-42C3-9037-07A343F59C3B}"/>
              </a:ext>
            </a:extLst>
          </p:cNvPr>
          <p:cNvSpPr/>
          <p:nvPr/>
        </p:nvSpPr>
        <p:spPr>
          <a:xfrm>
            <a:off x="29913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순서도: 저장 데이터 37">
            <a:extLst>
              <a:ext uri="{FF2B5EF4-FFF2-40B4-BE49-F238E27FC236}">
                <a16:creationId xmlns:a16="http://schemas.microsoft.com/office/drawing/2014/main" id="{CA9A50DA-5425-4695-8E79-8E61227E9FA4}"/>
              </a:ext>
            </a:extLst>
          </p:cNvPr>
          <p:cNvSpPr/>
          <p:nvPr/>
        </p:nvSpPr>
        <p:spPr>
          <a:xfrm rot="5400000">
            <a:off x="35697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53411095-FBE1-44EF-869E-36F7FCD9859F}"/>
              </a:ext>
            </a:extLst>
          </p:cNvPr>
          <p:cNvSpPr/>
          <p:nvPr/>
        </p:nvSpPr>
        <p:spPr>
          <a:xfrm>
            <a:off x="35419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순서도: 저장 데이터 40">
            <a:extLst>
              <a:ext uri="{FF2B5EF4-FFF2-40B4-BE49-F238E27FC236}">
                <a16:creationId xmlns:a16="http://schemas.microsoft.com/office/drawing/2014/main" id="{8E54D541-7158-4D2F-AE81-E5FAA932A0AB}"/>
              </a:ext>
            </a:extLst>
          </p:cNvPr>
          <p:cNvSpPr/>
          <p:nvPr/>
        </p:nvSpPr>
        <p:spPr>
          <a:xfrm rot="5400000">
            <a:off x="41203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6B6C566-56D3-464F-8B5C-F9F5C35FDA33}"/>
              </a:ext>
            </a:extLst>
          </p:cNvPr>
          <p:cNvSpPr/>
          <p:nvPr/>
        </p:nvSpPr>
        <p:spPr>
          <a:xfrm>
            <a:off x="40925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순서도: 저장 데이터 43">
            <a:extLst>
              <a:ext uri="{FF2B5EF4-FFF2-40B4-BE49-F238E27FC236}">
                <a16:creationId xmlns:a16="http://schemas.microsoft.com/office/drawing/2014/main" id="{C8CFA95C-4175-4AD9-AAB3-8E2DA57EDBEE}"/>
              </a:ext>
            </a:extLst>
          </p:cNvPr>
          <p:cNvSpPr/>
          <p:nvPr/>
        </p:nvSpPr>
        <p:spPr>
          <a:xfrm rot="5400000">
            <a:off x="46709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87D8AC-A6E5-4833-8C27-B03312D55ACA}"/>
              </a:ext>
            </a:extLst>
          </p:cNvPr>
          <p:cNvSpPr/>
          <p:nvPr/>
        </p:nvSpPr>
        <p:spPr>
          <a:xfrm>
            <a:off x="46431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순서도: 저장 데이터 46">
            <a:extLst>
              <a:ext uri="{FF2B5EF4-FFF2-40B4-BE49-F238E27FC236}">
                <a16:creationId xmlns:a16="http://schemas.microsoft.com/office/drawing/2014/main" id="{C8871D27-F3CE-40E2-BB14-906263B5C1AD}"/>
              </a:ext>
            </a:extLst>
          </p:cNvPr>
          <p:cNvSpPr/>
          <p:nvPr/>
        </p:nvSpPr>
        <p:spPr>
          <a:xfrm rot="5400000">
            <a:off x="52215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6605132-0B3D-47E8-A24D-295746FE04FC}"/>
              </a:ext>
            </a:extLst>
          </p:cNvPr>
          <p:cNvSpPr/>
          <p:nvPr/>
        </p:nvSpPr>
        <p:spPr>
          <a:xfrm>
            <a:off x="51937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순서도: 저장 데이터 49">
            <a:extLst>
              <a:ext uri="{FF2B5EF4-FFF2-40B4-BE49-F238E27FC236}">
                <a16:creationId xmlns:a16="http://schemas.microsoft.com/office/drawing/2014/main" id="{B42FC1BF-0C36-43AB-B214-72E262CCB5B7}"/>
              </a:ext>
            </a:extLst>
          </p:cNvPr>
          <p:cNvSpPr/>
          <p:nvPr/>
        </p:nvSpPr>
        <p:spPr>
          <a:xfrm rot="5400000">
            <a:off x="57721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D206892C-C2A6-4CC1-858E-DBAE87D1DC23}"/>
              </a:ext>
            </a:extLst>
          </p:cNvPr>
          <p:cNvSpPr/>
          <p:nvPr/>
        </p:nvSpPr>
        <p:spPr>
          <a:xfrm>
            <a:off x="57443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순서도: 저장 데이터 52">
            <a:extLst>
              <a:ext uri="{FF2B5EF4-FFF2-40B4-BE49-F238E27FC236}">
                <a16:creationId xmlns:a16="http://schemas.microsoft.com/office/drawing/2014/main" id="{AC69AD92-5C13-42E8-A501-2DEE703C7C01}"/>
              </a:ext>
            </a:extLst>
          </p:cNvPr>
          <p:cNvSpPr/>
          <p:nvPr/>
        </p:nvSpPr>
        <p:spPr>
          <a:xfrm rot="5400000">
            <a:off x="63227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8900C9D6-A115-4609-B64E-1F6BB8BE4A46}"/>
              </a:ext>
            </a:extLst>
          </p:cNvPr>
          <p:cNvSpPr/>
          <p:nvPr/>
        </p:nvSpPr>
        <p:spPr>
          <a:xfrm>
            <a:off x="62949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순서도: 저장 데이터 55">
            <a:extLst>
              <a:ext uri="{FF2B5EF4-FFF2-40B4-BE49-F238E27FC236}">
                <a16:creationId xmlns:a16="http://schemas.microsoft.com/office/drawing/2014/main" id="{E0275F61-7F16-4ACB-BD7C-9A004CB5AD98}"/>
              </a:ext>
            </a:extLst>
          </p:cNvPr>
          <p:cNvSpPr/>
          <p:nvPr/>
        </p:nvSpPr>
        <p:spPr>
          <a:xfrm rot="5400000">
            <a:off x="687329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42574015-BB0F-44C2-B6B2-AABFED2CA42D}"/>
              </a:ext>
            </a:extLst>
          </p:cNvPr>
          <p:cNvSpPr/>
          <p:nvPr/>
        </p:nvSpPr>
        <p:spPr>
          <a:xfrm>
            <a:off x="684551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순서도: 저장 데이터 58">
            <a:extLst>
              <a:ext uri="{FF2B5EF4-FFF2-40B4-BE49-F238E27FC236}">
                <a16:creationId xmlns:a16="http://schemas.microsoft.com/office/drawing/2014/main" id="{28D23627-ABD6-4EC9-98E7-5E14DFFF2B4C}"/>
              </a:ext>
            </a:extLst>
          </p:cNvPr>
          <p:cNvSpPr/>
          <p:nvPr/>
        </p:nvSpPr>
        <p:spPr>
          <a:xfrm rot="5400000">
            <a:off x="742388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2D6D39DC-AD37-4B70-B48E-729E62BB2DBF}"/>
              </a:ext>
            </a:extLst>
          </p:cNvPr>
          <p:cNvSpPr/>
          <p:nvPr/>
        </p:nvSpPr>
        <p:spPr>
          <a:xfrm>
            <a:off x="739610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순서도: 저장 데이터 61">
            <a:extLst>
              <a:ext uri="{FF2B5EF4-FFF2-40B4-BE49-F238E27FC236}">
                <a16:creationId xmlns:a16="http://schemas.microsoft.com/office/drawing/2014/main" id="{9B91342F-0CFE-4DEB-BCC0-1C10C55FE1FB}"/>
              </a:ext>
            </a:extLst>
          </p:cNvPr>
          <p:cNvSpPr/>
          <p:nvPr/>
        </p:nvSpPr>
        <p:spPr>
          <a:xfrm rot="5400000">
            <a:off x="797447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7A206362-9E25-43DF-8F52-5014F6115821}"/>
              </a:ext>
            </a:extLst>
          </p:cNvPr>
          <p:cNvSpPr/>
          <p:nvPr/>
        </p:nvSpPr>
        <p:spPr>
          <a:xfrm>
            <a:off x="794669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순서도: 저장 데이터 64">
            <a:extLst>
              <a:ext uri="{FF2B5EF4-FFF2-40B4-BE49-F238E27FC236}">
                <a16:creationId xmlns:a16="http://schemas.microsoft.com/office/drawing/2014/main" id="{A7A8B99C-B19A-411E-9A78-F0FAC6C8F88F}"/>
              </a:ext>
            </a:extLst>
          </p:cNvPr>
          <p:cNvSpPr/>
          <p:nvPr/>
        </p:nvSpPr>
        <p:spPr>
          <a:xfrm rot="5400000">
            <a:off x="852506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8981F3E-B3C6-4C3A-A3C3-49ABB9B1C6B4}"/>
              </a:ext>
            </a:extLst>
          </p:cNvPr>
          <p:cNvSpPr/>
          <p:nvPr/>
        </p:nvSpPr>
        <p:spPr>
          <a:xfrm>
            <a:off x="849728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순서도: 저장 데이터 67">
            <a:extLst>
              <a:ext uri="{FF2B5EF4-FFF2-40B4-BE49-F238E27FC236}">
                <a16:creationId xmlns:a16="http://schemas.microsoft.com/office/drawing/2014/main" id="{FE4F0BA9-C20C-4654-8E07-69419B4AF723}"/>
              </a:ext>
            </a:extLst>
          </p:cNvPr>
          <p:cNvSpPr/>
          <p:nvPr/>
        </p:nvSpPr>
        <p:spPr>
          <a:xfrm rot="5400000">
            <a:off x="907565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BA36315F-451E-483E-B626-AB1C6729B86F}"/>
              </a:ext>
            </a:extLst>
          </p:cNvPr>
          <p:cNvSpPr/>
          <p:nvPr/>
        </p:nvSpPr>
        <p:spPr>
          <a:xfrm>
            <a:off x="904787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1" name="순서도: 저장 데이터 70">
            <a:extLst>
              <a:ext uri="{FF2B5EF4-FFF2-40B4-BE49-F238E27FC236}">
                <a16:creationId xmlns:a16="http://schemas.microsoft.com/office/drawing/2014/main" id="{AE0D8998-22E5-4994-99A6-9B51ADFC8852}"/>
              </a:ext>
            </a:extLst>
          </p:cNvPr>
          <p:cNvSpPr/>
          <p:nvPr/>
        </p:nvSpPr>
        <p:spPr>
          <a:xfrm rot="5400000">
            <a:off x="962624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F375F4C6-D3D6-4908-99DF-0952AD610299}"/>
              </a:ext>
            </a:extLst>
          </p:cNvPr>
          <p:cNvSpPr/>
          <p:nvPr/>
        </p:nvSpPr>
        <p:spPr>
          <a:xfrm>
            <a:off x="959846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순서도: 저장 데이터 73">
            <a:extLst>
              <a:ext uri="{FF2B5EF4-FFF2-40B4-BE49-F238E27FC236}">
                <a16:creationId xmlns:a16="http://schemas.microsoft.com/office/drawing/2014/main" id="{5062944D-E32E-4799-8C6D-566BCE6B16D7}"/>
              </a:ext>
            </a:extLst>
          </p:cNvPr>
          <p:cNvSpPr/>
          <p:nvPr/>
        </p:nvSpPr>
        <p:spPr>
          <a:xfrm rot="5400000">
            <a:off x="1017683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63E5491-A4F3-4C55-BBD0-9BD7CC790929}"/>
              </a:ext>
            </a:extLst>
          </p:cNvPr>
          <p:cNvSpPr/>
          <p:nvPr/>
        </p:nvSpPr>
        <p:spPr>
          <a:xfrm>
            <a:off x="1014905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순서도: 저장 데이터 76">
            <a:extLst>
              <a:ext uri="{FF2B5EF4-FFF2-40B4-BE49-F238E27FC236}">
                <a16:creationId xmlns:a16="http://schemas.microsoft.com/office/drawing/2014/main" id="{E77C8836-130A-4D37-A13D-97FCAB93BC1A}"/>
              </a:ext>
            </a:extLst>
          </p:cNvPr>
          <p:cNvSpPr/>
          <p:nvPr/>
        </p:nvSpPr>
        <p:spPr>
          <a:xfrm rot="5400000">
            <a:off x="1072742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63F79A9-8E7F-47E4-BF5D-5FB1415982B5}"/>
              </a:ext>
            </a:extLst>
          </p:cNvPr>
          <p:cNvSpPr/>
          <p:nvPr/>
        </p:nvSpPr>
        <p:spPr>
          <a:xfrm>
            <a:off x="1069964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0" name="순서도: 저장 데이터 79">
            <a:extLst>
              <a:ext uri="{FF2B5EF4-FFF2-40B4-BE49-F238E27FC236}">
                <a16:creationId xmlns:a16="http://schemas.microsoft.com/office/drawing/2014/main" id="{A846051E-C299-411F-82EC-4AA43504F891}"/>
              </a:ext>
            </a:extLst>
          </p:cNvPr>
          <p:cNvSpPr/>
          <p:nvPr/>
        </p:nvSpPr>
        <p:spPr>
          <a:xfrm rot="5400000">
            <a:off x="1127801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1C8F3DA1-1D85-4493-A670-27FE2CB85D2F}"/>
              </a:ext>
            </a:extLst>
          </p:cNvPr>
          <p:cNvSpPr/>
          <p:nvPr/>
        </p:nvSpPr>
        <p:spPr>
          <a:xfrm>
            <a:off x="1125023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순서도: 저장 데이터 82">
            <a:extLst>
              <a:ext uri="{FF2B5EF4-FFF2-40B4-BE49-F238E27FC236}">
                <a16:creationId xmlns:a16="http://schemas.microsoft.com/office/drawing/2014/main" id="{69ADCFB2-1ED4-4E8E-8A3D-650D5CB6F16A}"/>
              </a:ext>
            </a:extLst>
          </p:cNvPr>
          <p:cNvSpPr/>
          <p:nvPr/>
        </p:nvSpPr>
        <p:spPr>
          <a:xfrm rot="5400000">
            <a:off x="11828605" y="62044"/>
            <a:ext cx="104773" cy="160338"/>
          </a:xfrm>
          <a:prstGeom prst="flowChartOnlineStorage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722B178E-0C48-4783-A94A-A7568E1A225B}"/>
              </a:ext>
            </a:extLst>
          </p:cNvPr>
          <p:cNvSpPr/>
          <p:nvPr/>
        </p:nvSpPr>
        <p:spPr>
          <a:xfrm>
            <a:off x="11800822" y="213386"/>
            <a:ext cx="160338" cy="76200"/>
          </a:xfrm>
          <a:prstGeom prst="ellipse">
            <a:avLst/>
          </a:prstGeom>
          <a:solidFill>
            <a:srgbClr val="1A20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0CA4DA1-4DEE-483B-98A2-3543ADAED700}"/>
              </a:ext>
            </a:extLst>
          </p:cNvPr>
          <p:cNvGrpSpPr/>
          <p:nvPr/>
        </p:nvGrpSpPr>
        <p:grpSpPr>
          <a:xfrm>
            <a:off x="0" y="5524498"/>
            <a:ext cx="12196233" cy="1333501"/>
            <a:chOff x="0" y="6197598"/>
            <a:chExt cx="12196233" cy="1333501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A61C9D89-2810-4468-87E1-123A0738DB1C}"/>
                </a:ext>
              </a:extLst>
            </p:cNvPr>
            <p:cNvSpPr/>
            <p:nvPr/>
          </p:nvSpPr>
          <p:spPr>
            <a:xfrm>
              <a:off x="0" y="6197599"/>
              <a:ext cx="12192000" cy="389467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직각 삼각형 86">
              <a:extLst>
                <a:ext uri="{FF2B5EF4-FFF2-40B4-BE49-F238E27FC236}">
                  <a16:creationId xmlns:a16="http://schemas.microsoft.com/office/drawing/2014/main" id="{F0D757B5-D250-4B03-AB00-6A6AD473C7C9}"/>
                </a:ext>
              </a:extLst>
            </p:cNvPr>
            <p:cNvSpPr/>
            <p:nvPr/>
          </p:nvSpPr>
          <p:spPr>
            <a:xfrm flipV="1">
              <a:off x="0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직각 삼각형 87">
              <a:extLst>
                <a:ext uri="{FF2B5EF4-FFF2-40B4-BE49-F238E27FC236}">
                  <a16:creationId xmlns:a16="http://schemas.microsoft.com/office/drawing/2014/main" id="{EC5E3171-423C-437F-B45B-4313A956A609}"/>
                </a:ext>
              </a:extLst>
            </p:cNvPr>
            <p:cNvSpPr/>
            <p:nvPr/>
          </p:nvSpPr>
          <p:spPr>
            <a:xfrm flipH="1" flipV="1">
              <a:off x="11264899" y="6197598"/>
              <a:ext cx="931334" cy="389466"/>
            </a:xfrm>
            <a:prstGeom prst="rtTriangle">
              <a:avLst/>
            </a:prstGeom>
            <a:solidFill>
              <a:srgbClr val="1A20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009AF2C7-328B-4228-80DC-5EABE17F5AEB}"/>
                </a:ext>
              </a:extLst>
            </p:cNvPr>
            <p:cNvSpPr/>
            <p:nvPr/>
          </p:nvSpPr>
          <p:spPr>
            <a:xfrm>
              <a:off x="0" y="6589578"/>
              <a:ext cx="12192000" cy="94152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94" name="그룹 593">
            <a:extLst>
              <a:ext uri="{FF2B5EF4-FFF2-40B4-BE49-F238E27FC236}">
                <a16:creationId xmlns:a16="http://schemas.microsoft.com/office/drawing/2014/main" id="{2D2CAB1F-7FFF-43AC-8C84-AFF0C45ED940}"/>
              </a:ext>
            </a:extLst>
          </p:cNvPr>
          <p:cNvGrpSpPr/>
          <p:nvPr/>
        </p:nvGrpSpPr>
        <p:grpSpPr>
          <a:xfrm>
            <a:off x="1310589" y="5505269"/>
            <a:ext cx="9518049" cy="1340032"/>
            <a:chOff x="1310589" y="5505269"/>
            <a:chExt cx="9518049" cy="1340032"/>
          </a:xfrm>
        </p:grpSpPr>
        <p:grpSp>
          <p:nvGrpSpPr>
            <p:cNvPr id="469" name="그룹 468">
              <a:extLst>
                <a:ext uri="{FF2B5EF4-FFF2-40B4-BE49-F238E27FC236}">
                  <a16:creationId xmlns:a16="http://schemas.microsoft.com/office/drawing/2014/main" id="{41E0EF52-9E33-451B-80C8-25D72692FB5A}"/>
                </a:ext>
              </a:extLst>
            </p:cNvPr>
            <p:cNvGrpSpPr/>
            <p:nvPr/>
          </p:nvGrpSpPr>
          <p:grpSpPr>
            <a:xfrm>
              <a:off x="1310589" y="5505269"/>
              <a:ext cx="948053" cy="1340032"/>
              <a:chOff x="6216804" y="2615612"/>
              <a:chExt cx="1336376" cy="1888910"/>
            </a:xfrm>
          </p:grpSpPr>
          <p:sp>
            <p:nvSpPr>
              <p:cNvPr id="470" name="Freeform 6">
                <a:extLst>
                  <a:ext uri="{FF2B5EF4-FFF2-40B4-BE49-F238E27FC236}">
                    <a16:creationId xmlns:a16="http://schemas.microsoft.com/office/drawing/2014/main" id="{440B2477-8A12-4E52-810A-D1D90B8B4D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7">
                <a:extLst>
                  <a:ext uri="{FF2B5EF4-FFF2-40B4-BE49-F238E27FC236}">
                    <a16:creationId xmlns:a16="http://schemas.microsoft.com/office/drawing/2014/main" id="{FA6684A9-D0DD-4B4C-9D75-570174F6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8">
                <a:extLst>
                  <a:ext uri="{FF2B5EF4-FFF2-40B4-BE49-F238E27FC236}">
                    <a16:creationId xmlns:a16="http://schemas.microsoft.com/office/drawing/2014/main" id="{7AD97A22-0A8A-4846-A39F-99B418EAF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9">
                <a:extLst>
                  <a:ext uri="{FF2B5EF4-FFF2-40B4-BE49-F238E27FC236}">
                    <a16:creationId xmlns:a16="http://schemas.microsoft.com/office/drawing/2014/main" id="{9AF20E4A-C416-44E7-B1E3-126B1D56D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11">
                <a:extLst>
                  <a:ext uri="{FF2B5EF4-FFF2-40B4-BE49-F238E27FC236}">
                    <a16:creationId xmlns:a16="http://schemas.microsoft.com/office/drawing/2014/main" id="{B87D29DD-0295-4F69-93D3-332FCF033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12">
                <a:extLst>
                  <a:ext uri="{FF2B5EF4-FFF2-40B4-BE49-F238E27FC236}">
                    <a16:creationId xmlns:a16="http://schemas.microsoft.com/office/drawing/2014/main" id="{A6386069-FEEB-449C-B235-C666C82A3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76" name="그룹 475">
                <a:extLst>
                  <a:ext uri="{FF2B5EF4-FFF2-40B4-BE49-F238E27FC236}">
                    <a16:creationId xmlns:a16="http://schemas.microsoft.com/office/drawing/2014/main" id="{DDD907AB-45C9-43F2-A9E8-3BCF46F2D042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477" name="사각형: 둥근 위쪽 모서리 476">
                  <a:extLst>
                    <a:ext uri="{FF2B5EF4-FFF2-40B4-BE49-F238E27FC236}">
                      <a16:creationId xmlns:a16="http://schemas.microsoft.com/office/drawing/2014/main" id="{C5A2B98A-1FB7-4613-856E-907E3894E6F8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8" name="자유형: 도형 477">
                  <a:extLst>
                    <a:ext uri="{FF2B5EF4-FFF2-40B4-BE49-F238E27FC236}">
                      <a16:creationId xmlns:a16="http://schemas.microsoft.com/office/drawing/2014/main" id="{BAC620BB-09F4-40EA-86A3-E5B502CF6468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33" name="그룹 532">
              <a:extLst>
                <a:ext uri="{FF2B5EF4-FFF2-40B4-BE49-F238E27FC236}">
                  <a16:creationId xmlns:a16="http://schemas.microsoft.com/office/drawing/2014/main" id="{DAD75910-321F-4186-8F71-2E921274759C}"/>
                </a:ext>
              </a:extLst>
            </p:cNvPr>
            <p:cNvGrpSpPr/>
            <p:nvPr/>
          </p:nvGrpSpPr>
          <p:grpSpPr>
            <a:xfrm>
              <a:off x="3131300" y="5505269"/>
              <a:ext cx="948053" cy="1340032"/>
              <a:chOff x="6216804" y="2615612"/>
              <a:chExt cx="1336376" cy="1888910"/>
            </a:xfrm>
          </p:grpSpPr>
          <p:sp>
            <p:nvSpPr>
              <p:cNvPr id="534" name="Freeform 6">
                <a:extLst>
                  <a:ext uri="{FF2B5EF4-FFF2-40B4-BE49-F238E27FC236}">
                    <a16:creationId xmlns:a16="http://schemas.microsoft.com/office/drawing/2014/main" id="{1C5F3710-85D7-4731-A4FC-11E0CB30D6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7">
                <a:extLst>
                  <a:ext uri="{FF2B5EF4-FFF2-40B4-BE49-F238E27FC236}">
                    <a16:creationId xmlns:a16="http://schemas.microsoft.com/office/drawing/2014/main" id="{892B59A8-4E22-4661-827A-EA7C39DD0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8">
                <a:extLst>
                  <a:ext uri="{FF2B5EF4-FFF2-40B4-BE49-F238E27FC236}">
                    <a16:creationId xmlns:a16="http://schemas.microsoft.com/office/drawing/2014/main" id="{980A948F-2F9E-4C99-85BE-E53C8FD3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9">
                <a:extLst>
                  <a:ext uri="{FF2B5EF4-FFF2-40B4-BE49-F238E27FC236}">
                    <a16:creationId xmlns:a16="http://schemas.microsoft.com/office/drawing/2014/main" id="{163D438F-DEC4-4866-9CA9-F93B90288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11">
                <a:extLst>
                  <a:ext uri="{FF2B5EF4-FFF2-40B4-BE49-F238E27FC236}">
                    <a16:creationId xmlns:a16="http://schemas.microsoft.com/office/drawing/2014/main" id="{D7CEA669-23E8-424E-93CF-93F0CF15F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12">
                <a:extLst>
                  <a:ext uri="{FF2B5EF4-FFF2-40B4-BE49-F238E27FC236}">
                    <a16:creationId xmlns:a16="http://schemas.microsoft.com/office/drawing/2014/main" id="{1DD01412-5272-4FBC-B9F7-8E89F887D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40" name="그룹 539">
                <a:extLst>
                  <a:ext uri="{FF2B5EF4-FFF2-40B4-BE49-F238E27FC236}">
                    <a16:creationId xmlns:a16="http://schemas.microsoft.com/office/drawing/2014/main" id="{9C918B1F-E4F1-42BF-B3A4-8CE9A931EB33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41" name="사각형: 둥근 위쪽 모서리 540">
                  <a:extLst>
                    <a:ext uri="{FF2B5EF4-FFF2-40B4-BE49-F238E27FC236}">
                      <a16:creationId xmlns:a16="http://schemas.microsoft.com/office/drawing/2014/main" id="{0A2DEB3F-CAD0-4FF4-8C44-BC7D970D1257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2" name="자유형: 도형 541">
                  <a:extLst>
                    <a:ext uri="{FF2B5EF4-FFF2-40B4-BE49-F238E27FC236}">
                      <a16:creationId xmlns:a16="http://schemas.microsoft.com/office/drawing/2014/main" id="{6A733DE3-3E94-4E20-A93E-7B8A407F19E4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43" name="그룹 542">
              <a:extLst>
                <a:ext uri="{FF2B5EF4-FFF2-40B4-BE49-F238E27FC236}">
                  <a16:creationId xmlns:a16="http://schemas.microsoft.com/office/drawing/2014/main" id="{16739842-FE15-4E94-B232-ECF52E5D8233}"/>
                </a:ext>
              </a:extLst>
            </p:cNvPr>
            <p:cNvGrpSpPr/>
            <p:nvPr/>
          </p:nvGrpSpPr>
          <p:grpSpPr>
            <a:xfrm>
              <a:off x="4812310" y="5505269"/>
              <a:ext cx="948053" cy="1340032"/>
              <a:chOff x="6216804" y="2615612"/>
              <a:chExt cx="1336376" cy="1888910"/>
            </a:xfrm>
          </p:grpSpPr>
          <p:sp>
            <p:nvSpPr>
              <p:cNvPr id="544" name="Freeform 6">
                <a:extLst>
                  <a:ext uri="{FF2B5EF4-FFF2-40B4-BE49-F238E27FC236}">
                    <a16:creationId xmlns:a16="http://schemas.microsoft.com/office/drawing/2014/main" id="{82AA7D53-B27D-40F2-B5CE-11AB6C9A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7">
                <a:extLst>
                  <a:ext uri="{FF2B5EF4-FFF2-40B4-BE49-F238E27FC236}">
                    <a16:creationId xmlns:a16="http://schemas.microsoft.com/office/drawing/2014/main" id="{2B4F620C-9B10-4BD8-BF39-D83EBC8FE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8">
                <a:extLst>
                  <a:ext uri="{FF2B5EF4-FFF2-40B4-BE49-F238E27FC236}">
                    <a16:creationId xmlns:a16="http://schemas.microsoft.com/office/drawing/2014/main" id="{C197FECC-BB14-4D6B-AC1B-F7E17F51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9">
                <a:extLst>
                  <a:ext uri="{FF2B5EF4-FFF2-40B4-BE49-F238E27FC236}">
                    <a16:creationId xmlns:a16="http://schemas.microsoft.com/office/drawing/2014/main" id="{6D6B601E-B805-440A-A480-58A87CE77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11">
                <a:extLst>
                  <a:ext uri="{FF2B5EF4-FFF2-40B4-BE49-F238E27FC236}">
                    <a16:creationId xmlns:a16="http://schemas.microsoft.com/office/drawing/2014/main" id="{74F9F6ED-FA08-4863-98DC-7DD3D104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12">
                <a:extLst>
                  <a:ext uri="{FF2B5EF4-FFF2-40B4-BE49-F238E27FC236}">
                    <a16:creationId xmlns:a16="http://schemas.microsoft.com/office/drawing/2014/main" id="{80720D27-1D25-4EFF-AE0D-4A85D785A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50" name="그룹 549">
                <a:extLst>
                  <a:ext uri="{FF2B5EF4-FFF2-40B4-BE49-F238E27FC236}">
                    <a16:creationId xmlns:a16="http://schemas.microsoft.com/office/drawing/2014/main" id="{CDE22034-29CD-4F43-8407-048FAD210385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51" name="사각형: 둥근 위쪽 모서리 550">
                  <a:extLst>
                    <a:ext uri="{FF2B5EF4-FFF2-40B4-BE49-F238E27FC236}">
                      <a16:creationId xmlns:a16="http://schemas.microsoft.com/office/drawing/2014/main" id="{46ED3B50-074E-4F1F-A39E-8858D2ED5C1F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2" name="자유형: 도형 551">
                  <a:extLst>
                    <a:ext uri="{FF2B5EF4-FFF2-40B4-BE49-F238E27FC236}">
                      <a16:creationId xmlns:a16="http://schemas.microsoft.com/office/drawing/2014/main" id="{DEB3BF43-4235-4BEF-8CFA-D658EBEE5B6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63" name="그룹 562">
              <a:extLst>
                <a:ext uri="{FF2B5EF4-FFF2-40B4-BE49-F238E27FC236}">
                  <a16:creationId xmlns:a16="http://schemas.microsoft.com/office/drawing/2014/main" id="{2791597A-70D7-4A2B-B408-FF7F1F95F961}"/>
                </a:ext>
              </a:extLst>
            </p:cNvPr>
            <p:cNvGrpSpPr/>
            <p:nvPr/>
          </p:nvGrpSpPr>
          <p:grpSpPr>
            <a:xfrm>
              <a:off x="6409032" y="5505269"/>
              <a:ext cx="948053" cy="1340032"/>
              <a:chOff x="6216804" y="2615612"/>
              <a:chExt cx="1336376" cy="1888910"/>
            </a:xfrm>
          </p:grpSpPr>
          <p:sp>
            <p:nvSpPr>
              <p:cNvPr id="564" name="Freeform 6">
                <a:extLst>
                  <a:ext uri="{FF2B5EF4-FFF2-40B4-BE49-F238E27FC236}">
                    <a16:creationId xmlns:a16="http://schemas.microsoft.com/office/drawing/2014/main" id="{5C6FDF94-CDA9-4E41-8DB4-7607026ED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7">
                <a:extLst>
                  <a:ext uri="{FF2B5EF4-FFF2-40B4-BE49-F238E27FC236}">
                    <a16:creationId xmlns:a16="http://schemas.microsoft.com/office/drawing/2014/main" id="{5F0C1D20-34EA-4E29-B58F-155734F0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8">
                <a:extLst>
                  <a:ext uri="{FF2B5EF4-FFF2-40B4-BE49-F238E27FC236}">
                    <a16:creationId xmlns:a16="http://schemas.microsoft.com/office/drawing/2014/main" id="{F50C4816-DA5D-474D-9364-2B7DBF41A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9">
                <a:extLst>
                  <a:ext uri="{FF2B5EF4-FFF2-40B4-BE49-F238E27FC236}">
                    <a16:creationId xmlns:a16="http://schemas.microsoft.com/office/drawing/2014/main" id="{E556EB05-1A11-452E-88C9-CE5920F0E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11">
                <a:extLst>
                  <a:ext uri="{FF2B5EF4-FFF2-40B4-BE49-F238E27FC236}">
                    <a16:creationId xmlns:a16="http://schemas.microsoft.com/office/drawing/2014/main" id="{B9148A13-EA0C-4DFC-916A-4D92F4C1C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12">
                <a:extLst>
                  <a:ext uri="{FF2B5EF4-FFF2-40B4-BE49-F238E27FC236}">
                    <a16:creationId xmlns:a16="http://schemas.microsoft.com/office/drawing/2014/main" id="{11743A6F-F7BF-4017-BFAA-76ECF8E1F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70" name="그룹 569">
                <a:extLst>
                  <a:ext uri="{FF2B5EF4-FFF2-40B4-BE49-F238E27FC236}">
                    <a16:creationId xmlns:a16="http://schemas.microsoft.com/office/drawing/2014/main" id="{E1A97A61-3B82-4EE1-AF12-E6BFD1B21A94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71" name="사각형: 둥근 위쪽 모서리 570">
                  <a:extLst>
                    <a:ext uri="{FF2B5EF4-FFF2-40B4-BE49-F238E27FC236}">
                      <a16:creationId xmlns:a16="http://schemas.microsoft.com/office/drawing/2014/main" id="{5B27FF7C-CB9C-46BE-AA2E-D913F222A3EA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72" name="자유형: 도형 571">
                  <a:extLst>
                    <a:ext uri="{FF2B5EF4-FFF2-40B4-BE49-F238E27FC236}">
                      <a16:creationId xmlns:a16="http://schemas.microsoft.com/office/drawing/2014/main" id="{A21B6390-D7D1-4BEF-811E-10580E072B15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73" name="그룹 572">
              <a:extLst>
                <a:ext uri="{FF2B5EF4-FFF2-40B4-BE49-F238E27FC236}">
                  <a16:creationId xmlns:a16="http://schemas.microsoft.com/office/drawing/2014/main" id="{8D8C2806-27C5-4EC3-97C8-8AC9BB3B3BEC}"/>
                </a:ext>
              </a:extLst>
            </p:cNvPr>
            <p:cNvGrpSpPr/>
            <p:nvPr/>
          </p:nvGrpSpPr>
          <p:grpSpPr>
            <a:xfrm>
              <a:off x="8102742" y="5505269"/>
              <a:ext cx="948053" cy="1340032"/>
              <a:chOff x="6216804" y="2615612"/>
              <a:chExt cx="1336376" cy="1888910"/>
            </a:xfrm>
          </p:grpSpPr>
          <p:sp>
            <p:nvSpPr>
              <p:cNvPr id="574" name="Freeform 6">
                <a:extLst>
                  <a:ext uri="{FF2B5EF4-FFF2-40B4-BE49-F238E27FC236}">
                    <a16:creationId xmlns:a16="http://schemas.microsoft.com/office/drawing/2014/main" id="{07B4EA56-9EB4-4D98-8C27-F35428D5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7">
                <a:extLst>
                  <a:ext uri="{FF2B5EF4-FFF2-40B4-BE49-F238E27FC236}">
                    <a16:creationId xmlns:a16="http://schemas.microsoft.com/office/drawing/2014/main" id="{1466DA27-09AC-46B3-B8C6-91FC894C2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8">
                <a:extLst>
                  <a:ext uri="{FF2B5EF4-FFF2-40B4-BE49-F238E27FC236}">
                    <a16:creationId xmlns:a16="http://schemas.microsoft.com/office/drawing/2014/main" id="{B2FA7735-D058-451A-8521-19AC40118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9">
                <a:extLst>
                  <a:ext uri="{FF2B5EF4-FFF2-40B4-BE49-F238E27FC236}">
                    <a16:creationId xmlns:a16="http://schemas.microsoft.com/office/drawing/2014/main" id="{51DFBBC6-F0DC-4216-A55A-C7E8B4FC5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11">
                <a:extLst>
                  <a:ext uri="{FF2B5EF4-FFF2-40B4-BE49-F238E27FC236}">
                    <a16:creationId xmlns:a16="http://schemas.microsoft.com/office/drawing/2014/main" id="{C623BEB2-0E91-4532-93B3-762385CBA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12">
                <a:extLst>
                  <a:ext uri="{FF2B5EF4-FFF2-40B4-BE49-F238E27FC236}">
                    <a16:creationId xmlns:a16="http://schemas.microsoft.com/office/drawing/2014/main" id="{53D6E5C2-E90A-4883-B14C-BE1454EC8A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80" name="그룹 579">
                <a:extLst>
                  <a:ext uri="{FF2B5EF4-FFF2-40B4-BE49-F238E27FC236}">
                    <a16:creationId xmlns:a16="http://schemas.microsoft.com/office/drawing/2014/main" id="{58D712A0-9217-4E08-AA9A-B031D95F0F08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81" name="사각형: 둥근 위쪽 모서리 580">
                  <a:extLst>
                    <a:ext uri="{FF2B5EF4-FFF2-40B4-BE49-F238E27FC236}">
                      <a16:creationId xmlns:a16="http://schemas.microsoft.com/office/drawing/2014/main" id="{EF3CA3AC-81DB-4DA1-9AEF-7885C37523FE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2" name="자유형: 도형 581">
                  <a:extLst>
                    <a:ext uri="{FF2B5EF4-FFF2-40B4-BE49-F238E27FC236}">
                      <a16:creationId xmlns:a16="http://schemas.microsoft.com/office/drawing/2014/main" id="{F0AE9C46-1BA2-45E4-AD81-0F8092541BB2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584" name="그룹 583">
              <a:extLst>
                <a:ext uri="{FF2B5EF4-FFF2-40B4-BE49-F238E27FC236}">
                  <a16:creationId xmlns:a16="http://schemas.microsoft.com/office/drawing/2014/main" id="{19B574F8-8BC1-4C47-99EC-848139DAE69C}"/>
                </a:ext>
              </a:extLst>
            </p:cNvPr>
            <p:cNvGrpSpPr/>
            <p:nvPr/>
          </p:nvGrpSpPr>
          <p:grpSpPr>
            <a:xfrm>
              <a:off x="9880585" y="5505269"/>
              <a:ext cx="948053" cy="1340032"/>
              <a:chOff x="6216804" y="2615612"/>
              <a:chExt cx="1336376" cy="1888910"/>
            </a:xfrm>
          </p:grpSpPr>
          <p:sp>
            <p:nvSpPr>
              <p:cNvPr id="585" name="Freeform 6">
                <a:extLst>
                  <a:ext uri="{FF2B5EF4-FFF2-40B4-BE49-F238E27FC236}">
                    <a16:creationId xmlns:a16="http://schemas.microsoft.com/office/drawing/2014/main" id="{C2369008-2115-4C6E-9799-2F0ACB8D4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7">
                <a:extLst>
                  <a:ext uri="{FF2B5EF4-FFF2-40B4-BE49-F238E27FC236}">
                    <a16:creationId xmlns:a16="http://schemas.microsoft.com/office/drawing/2014/main" id="{01D82E59-04C0-445A-8D8C-15F1E20E5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8">
                <a:extLst>
                  <a:ext uri="{FF2B5EF4-FFF2-40B4-BE49-F238E27FC236}">
                    <a16:creationId xmlns:a16="http://schemas.microsoft.com/office/drawing/2014/main" id="{022C3052-6797-45A8-AEBC-188314DD4F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9">
                <a:extLst>
                  <a:ext uri="{FF2B5EF4-FFF2-40B4-BE49-F238E27FC236}">
                    <a16:creationId xmlns:a16="http://schemas.microsoft.com/office/drawing/2014/main" id="{078B9C46-FF59-4FA5-8BEB-D6A0302FB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rgbClr val="0A0A0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11">
                <a:extLst>
                  <a:ext uri="{FF2B5EF4-FFF2-40B4-BE49-F238E27FC236}">
                    <a16:creationId xmlns:a16="http://schemas.microsoft.com/office/drawing/2014/main" id="{6D27E998-F502-4587-ACEB-26FDFBC75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12">
                <a:extLst>
                  <a:ext uri="{FF2B5EF4-FFF2-40B4-BE49-F238E27FC236}">
                    <a16:creationId xmlns:a16="http://schemas.microsoft.com/office/drawing/2014/main" id="{AC24C05D-28A8-4872-88FF-319FA00B4B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753E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91" name="그룹 590">
                <a:extLst>
                  <a:ext uri="{FF2B5EF4-FFF2-40B4-BE49-F238E27FC236}">
                    <a16:creationId xmlns:a16="http://schemas.microsoft.com/office/drawing/2014/main" id="{AC8211EE-3B55-43CF-80D7-BA1F266BD7DB}"/>
                  </a:ext>
                </a:extLst>
              </p:cNvPr>
              <p:cNvGrpSpPr/>
              <p:nvPr/>
            </p:nvGrpSpPr>
            <p:grpSpPr>
              <a:xfrm>
                <a:off x="6216804" y="3679016"/>
                <a:ext cx="1336376" cy="825506"/>
                <a:chOff x="-1433412" y="4116561"/>
                <a:chExt cx="1263106" cy="1119577"/>
              </a:xfrm>
            </p:grpSpPr>
            <p:sp>
              <p:nvSpPr>
                <p:cNvPr id="592" name="사각형: 둥근 위쪽 모서리 591">
                  <a:extLst>
                    <a:ext uri="{FF2B5EF4-FFF2-40B4-BE49-F238E27FC236}">
                      <a16:creationId xmlns:a16="http://schemas.microsoft.com/office/drawing/2014/main" id="{A8742B9E-FFEC-477B-A235-828CB9E1D113}"/>
                    </a:ext>
                  </a:extLst>
                </p:cNvPr>
                <p:cNvSpPr/>
                <p:nvPr/>
              </p:nvSpPr>
              <p:spPr>
                <a:xfrm>
                  <a:off x="-1433412" y="4267613"/>
                  <a:ext cx="1263106" cy="968525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3" name="자유형: 도형 592">
                  <a:extLst>
                    <a:ext uri="{FF2B5EF4-FFF2-40B4-BE49-F238E27FC236}">
                      <a16:creationId xmlns:a16="http://schemas.microsoft.com/office/drawing/2014/main" id="{3541493A-081F-4574-AD6A-A867AA123FF7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240A0B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482" name="그룹 481">
            <a:extLst>
              <a:ext uri="{FF2B5EF4-FFF2-40B4-BE49-F238E27FC236}">
                <a16:creationId xmlns:a16="http://schemas.microsoft.com/office/drawing/2014/main" id="{498020E0-11F3-4C09-8095-F0DA28407F7E}"/>
              </a:ext>
            </a:extLst>
          </p:cNvPr>
          <p:cNvGrpSpPr/>
          <p:nvPr/>
        </p:nvGrpSpPr>
        <p:grpSpPr>
          <a:xfrm>
            <a:off x="284726" y="5089558"/>
            <a:ext cx="11609292" cy="1755743"/>
            <a:chOff x="429228" y="6917266"/>
            <a:chExt cx="11609292" cy="1755743"/>
          </a:xfrm>
        </p:grpSpPr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6C8A2925-E2D2-41A0-B7D7-7C8C6185609B}"/>
                </a:ext>
              </a:extLst>
            </p:cNvPr>
            <p:cNvGrpSpPr/>
            <p:nvPr/>
          </p:nvGrpSpPr>
          <p:grpSpPr>
            <a:xfrm>
              <a:off x="552225" y="7101069"/>
              <a:ext cx="1077842" cy="1362973"/>
              <a:chOff x="4974514" y="2055234"/>
              <a:chExt cx="2307335" cy="2917714"/>
            </a:xfrm>
          </p:grpSpPr>
          <p:sp>
            <p:nvSpPr>
              <p:cNvPr id="178" name="Freeform 69">
                <a:extLst>
                  <a:ext uri="{FF2B5EF4-FFF2-40B4-BE49-F238E27FC236}">
                    <a16:creationId xmlns:a16="http://schemas.microsoft.com/office/drawing/2014/main" id="{6E49D5F8-F40D-4EAE-95CB-EFB2764D2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20674"/>
                <a:ext cx="2307335" cy="1052274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9B6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70">
                <a:extLst>
                  <a:ext uri="{FF2B5EF4-FFF2-40B4-BE49-F238E27FC236}">
                    <a16:creationId xmlns:a16="http://schemas.microsoft.com/office/drawing/2014/main" id="{1A501A63-A49C-459F-A01B-B400762AFE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6069" y="3959012"/>
                <a:ext cx="655780" cy="832335"/>
              </a:xfrm>
              <a:custGeom>
                <a:avLst/>
                <a:gdLst>
                  <a:gd name="T0" fmla="*/ 1790 w 1950"/>
                  <a:gd name="T1" fmla="*/ 834 h 2473"/>
                  <a:gd name="T2" fmla="*/ 1779 w 1950"/>
                  <a:gd name="T3" fmla="*/ 800 h 2473"/>
                  <a:gd name="T4" fmla="*/ 1744 w 1950"/>
                  <a:gd name="T5" fmla="*/ 733 h 2473"/>
                  <a:gd name="T6" fmla="*/ 1697 w 1950"/>
                  <a:gd name="T7" fmla="*/ 669 h 2473"/>
                  <a:gd name="T8" fmla="*/ 1636 w 1950"/>
                  <a:gd name="T9" fmla="*/ 605 h 2473"/>
                  <a:gd name="T10" fmla="*/ 1564 w 1950"/>
                  <a:gd name="T11" fmla="*/ 543 h 2473"/>
                  <a:gd name="T12" fmla="*/ 1481 w 1950"/>
                  <a:gd name="T13" fmla="*/ 483 h 2473"/>
                  <a:gd name="T14" fmla="*/ 1386 w 1950"/>
                  <a:gd name="T15" fmla="*/ 425 h 2473"/>
                  <a:gd name="T16" fmla="*/ 1279 w 1950"/>
                  <a:gd name="T17" fmla="*/ 369 h 2473"/>
                  <a:gd name="T18" fmla="*/ 1102 w 1950"/>
                  <a:gd name="T19" fmla="*/ 288 h 2473"/>
                  <a:gd name="T20" fmla="*/ 829 w 1950"/>
                  <a:gd name="T21" fmla="*/ 190 h 2473"/>
                  <a:gd name="T22" fmla="*/ 522 w 1950"/>
                  <a:gd name="T23" fmla="*/ 105 h 2473"/>
                  <a:gd name="T24" fmla="*/ 181 w 1950"/>
                  <a:gd name="T25" fmla="*/ 32 h 2473"/>
                  <a:gd name="T26" fmla="*/ 0 w 1950"/>
                  <a:gd name="T27" fmla="*/ 0 h 2473"/>
                  <a:gd name="T28" fmla="*/ 724 w 1950"/>
                  <a:gd name="T29" fmla="*/ 2473 h 2473"/>
                  <a:gd name="T30" fmla="*/ 809 w 1950"/>
                  <a:gd name="T31" fmla="*/ 2427 h 2473"/>
                  <a:gd name="T32" fmla="*/ 976 w 1950"/>
                  <a:gd name="T33" fmla="*/ 2330 h 2473"/>
                  <a:gd name="T34" fmla="*/ 1138 w 1950"/>
                  <a:gd name="T35" fmla="*/ 2228 h 2473"/>
                  <a:gd name="T36" fmla="*/ 1297 w 1950"/>
                  <a:gd name="T37" fmla="*/ 2118 h 2473"/>
                  <a:gd name="T38" fmla="*/ 1451 w 1950"/>
                  <a:gd name="T39" fmla="*/ 2003 h 2473"/>
                  <a:gd name="T40" fmla="*/ 1600 w 1950"/>
                  <a:gd name="T41" fmla="*/ 1881 h 2473"/>
                  <a:gd name="T42" fmla="*/ 1744 w 1950"/>
                  <a:gd name="T43" fmla="*/ 1754 h 2473"/>
                  <a:gd name="T44" fmla="*/ 1883 w 1950"/>
                  <a:gd name="T45" fmla="*/ 1621 h 2473"/>
                  <a:gd name="T46" fmla="*/ 1950 w 1950"/>
                  <a:gd name="T47" fmla="*/ 1552 h 2473"/>
                  <a:gd name="T48" fmla="*/ 1910 w 1950"/>
                  <a:gd name="T49" fmla="*/ 1337 h 2473"/>
                  <a:gd name="T50" fmla="*/ 1850 w 1950"/>
                  <a:gd name="T51" fmla="*/ 1053 h 2473"/>
                  <a:gd name="T52" fmla="*/ 1811 w 1950"/>
                  <a:gd name="T53" fmla="*/ 898 h 2473"/>
                  <a:gd name="T54" fmla="*/ 1790 w 1950"/>
                  <a:gd name="T55" fmla="*/ 834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0" h="2473">
                    <a:moveTo>
                      <a:pt x="1790" y="834"/>
                    </a:moveTo>
                    <a:lnTo>
                      <a:pt x="1779" y="800"/>
                    </a:lnTo>
                    <a:lnTo>
                      <a:pt x="1744" y="733"/>
                    </a:lnTo>
                    <a:lnTo>
                      <a:pt x="1697" y="669"/>
                    </a:lnTo>
                    <a:lnTo>
                      <a:pt x="1636" y="605"/>
                    </a:lnTo>
                    <a:lnTo>
                      <a:pt x="1564" y="543"/>
                    </a:lnTo>
                    <a:lnTo>
                      <a:pt x="1481" y="483"/>
                    </a:lnTo>
                    <a:lnTo>
                      <a:pt x="1386" y="425"/>
                    </a:lnTo>
                    <a:lnTo>
                      <a:pt x="1279" y="369"/>
                    </a:lnTo>
                    <a:lnTo>
                      <a:pt x="1102" y="288"/>
                    </a:lnTo>
                    <a:lnTo>
                      <a:pt x="829" y="190"/>
                    </a:lnTo>
                    <a:lnTo>
                      <a:pt x="522" y="105"/>
                    </a:lnTo>
                    <a:lnTo>
                      <a:pt x="181" y="32"/>
                    </a:lnTo>
                    <a:lnTo>
                      <a:pt x="0" y="0"/>
                    </a:lnTo>
                    <a:lnTo>
                      <a:pt x="724" y="2473"/>
                    </a:lnTo>
                    <a:lnTo>
                      <a:pt x="809" y="2427"/>
                    </a:lnTo>
                    <a:lnTo>
                      <a:pt x="976" y="2330"/>
                    </a:lnTo>
                    <a:lnTo>
                      <a:pt x="1138" y="2228"/>
                    </a:lnTo>
                    <a:lnTo>
                      <a:pt x="1297" y="2118"/>
                    </a:lnTo>
                    <a:lnTo>
                      <a:pt x="1451" y="2003"/>
                    </a:lnTo>
                    <a:lnTo>
                      <a:pt x="1600" y="1881"/>
                    </a:lnTo>
                    <a:lnTo>
                      <a:pt x="1744" y="1754"/>
                    </a:lnTo>
                    <a:lnTo>
                      <a:pt x="1883" y="1621"/>
                    </a:lnTo>
                    <a:lnTo>
                      <a:pt x="1950" y="1552"/>
                    </a:lnTo>
                    <a:lnTo>
                      <a:pt x="1910" y="1337"/>
                    </a:lnTo>
                    <a:lnTo>
                      <a:pt x="1850" y="1053"/>
                    </a:lnTo>
                    <a:lnTo>
                      <a:pt x="1811" y="898"/>
                    </a:lnTo>
                    <a:lnTo>
                      <a:pt x="1790" y="8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71">
                <a:extLst>
                  <a:ext uri="{FF2B5EF4-FFF2-40B4-BE49-F238E27FC236}">
                    <a16:creationId xmlns:a16="http://schemas.microsoft.com/office/drawing/2014/main" id="{45EB96B5-A7DF-4198-85FD-D5A5F903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4514" y="3960021"/>
                <a:ext cx="651744" cy="829309"/>
              </a:xfrm>
              <a:custGeom>
                <a:avLst/>
                <a:gdLst>
                  <a:gd name="T0" fmla="*/ 160 w 1939"/>
                  <a:gd name="T1" fmla="*/ 833 h 2468"/>
                  <a:gd name="T2" fmla="*/ 121 w 1939"/>
                  <a:gd name="T3" fmla="*/ 967 h 2468"/>
                  <a:gd name="T4" fmla="*/ 41 w 1939"/>
                  <a:gd name="T5" fmla="*/ 1336 h 2468"/>
                  <a:gd name="T6" fmla="*/ 0 w 1939"/>
                  <a:gd name="T7" fmla="*/ 1551 h 2468"/>
                  <a:gd name="T8" fmla="*/ 67 w 1939"/>
                  <a:gd name="T9" fmla="*/ 1620 h 2468"/>
                  <a:gd name="T10" fmla="*/ 204 w 1939"/>
                  <a:gd name="T11" fmla="*/ 1751 h 2468"/>
                  <a:gd name="T12" fmla="*/ 348 w 1939"/>
                  <a:gd name="T13" fmla="*/ 1878 h 2468"/>
                  <a:gd name="T14" fmla="*/ 495 w 1939"/>
                  <a:gd name="T15" fmla="*/ 1999 h 2468"/>
                  <a:gd name="T16" fmla="*/ 648 w 1939"/>
                  <a:gd name="T17" fmla="*/ 2115 h 2468"/>
                  <a:gd name="T18" fmla="*/ 805 w 1939"/>
                  <a:gd name="T19" fmla="*/ 2223 h 2468"/>
                  <a:gd name="T20" fmla="*/ 967 w 1939"/>
                  <a:gd name="T21" fmla="*/ 2326 h 2468"/>
                  <a:gd name="T22" fmla="*/ 1133 w 1939"/>
                  <a:gd name="T23" fmla="*/ 2423 h 2468"/>
                  <a:gd name="T24" fmla="*/ 1218 w 1939"/>
                  <a:gd name="T25" fmla="*/ 2468 h 2468"/>
                  <a:gd name="T26" fmla="*/ 1939 w 1939"/>
                  <a:gd name="T27" fmla="*/ 0 h 2468"/>
                  <a:gd name="T28" fmla="*/ 1758 w 1939"/>
                  <a:gd name="T29" fmla="*/ 32 h 2468"/>
                  <a:gd name="T30" fmla="*/ 1419 w 1939"/>
                  <a:gd name="T31" fmla="*/ 104 h 2468"/>
                  <a:gd name="T32" fmla="*/ 1114 w 1939"/>
                  <a:gd name="T33" fmla="*/ 191 h 2468"/>
                  <a:gd name="T34" fmla="*/ 843 w 1939"/>
                  <a:gd name="T35" fmla="*/ 287 h 2468"/>
                  <a:gd name="T36" fmla="*/ 666 w 1939"/>
                  <a:gd name="T37" fmla="*/ 368 h 2468"/>
                  <a:gd name="T38" fmla="*/ 561 w 1939"/>
                  <a:gd name="T39" fmla="*/ 424 h 2468"/>
                  <a:gd name="T40" fmla="*/ 468 w 1939"/>
                  <a:gd name="T41" fmla="*/ 482 h 2468"/>
                  <a:gd name="T42" fmla="*/ 384 w 1939"/>
                  <a:gd name="T43" fmla="*/ 542 h 2468"/>
                  <a:gd name="T44" fmla="*/ 312 w 1939"/>
                  <a:gd name="T45" fmla="*/ 604 h 2468"/>
                  <a:gd name="T46" fmla="*/ 253 w 1939"/>
                  <a:gd name="T47" fmla="*/ 668 h 2468"/>
                  <a:gd name="T48" fmla="*/ 206 w 1939"/>
                  <a:gd name="T49" fmla="*/ 732 h 2468"/>
                  <a:gd name="T50" fmla="*/ 171 w 1939"/>
                  <a:gd name="T51" fmla="*/ 799 h 2468"/>
                  <a:gd name="T52" fmla="*/ 160 w 1939"/>
                  <a:gd name="T53" fmla="*/ 833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39" h="2468">
                    <a:moveTo>
                      <a:pt x="160" y="833"/>
                    </a:moveTo>
                    <a:lnTo>
                      <a:pt x="121" y="967"/>
                    </a:lnTo>
                    <a:lnTo>
                      <a:pt x="41" y="1336"/>
                    </a:lnTo>
                    <a:lnTo>
                      <a:pt x="0" y="1551"/>
                    </a:lnTo>
                    <a:lnTo>
                      <a:pt x="67" y="1620"/>
                    </a:lnTo>
                    <a:lnTo>
                      <a:pt x="204" y="1751"/>
                    </a:lnTo>
                    <a:lnTo>
                      <a:pt x="348" y="1878"/>
                    </a:lnTo>
                    <a:lnTo>
                      <a:pt x="495" y="1999"/>
                    </a:lnTo>
                    <a:lnTo>
                      <a:pt x="648" y="2115"/>
                    </a:lnTo>
                    <a:lnTo>
                      <a:pt x="805" y="2223"/>
                    </a:lnTo>
                    <a:lnTo>
                      <a:pt x="967" y="2326"/>
                    </a:lnTo>
                    <a:lnTo>
                      <a:pt x="1133" y="2423"/>
                    </a:lnTo>
                    <a:lnTo>
                      <a:pt x="1218" y="2468"/>
                    </a:lnTo>
                    <a:lnTo>
                      <a:pt x="1939" y="0"/>
                    </a:lnTo>
                    <a:lnTo>
                      <a:pt x="1758" y="32"/>
                    </a:lnTo>
                    <a:lnTo>
                      <a:pt x="1419" y="104"/>
                    </a:lnTo>
                    <a:lnTo>
                      <a:pt x="1114" y="191"/>
                    </a:lnTo>
                    <a:lnTo>
                      <a:pt x="843" y="287"/>
                    </a:lnTo>
                    <a:lnTo>
                      <a:pt x="666" y="368"/>
                    </a:lnTo>
                    <a:lnTo>
                      <a:pt x="561" y="424"/>
                    </a:lnTo>
                    <a:lnTo>
                      <a:pt x="468" y="482"/>
                    </a:lnTo>
                    <a:lnTo>
                      <a:pt x="384" y="542"/>
                    </a:lnTo>
                    <a:lnTo>
                      <a:pt x="312" y="604"/>
                    </a:lnTo>
                    <a:lnTo>
                      <a:pt x="253" y="668"/>
                    </a:lnTo>
                    <a:lnTo>
                      <a:pt x="206" y="732"/>
                    </a:lnTo>
                    <a:lnTo>
                      <a:pt x="171" y="799"/>
                    </a:lnTo>
                    <a:lnTo>
                      <a:pt x="160" y="83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101">
                <a:extLst>
                  <a:ext uri="{FF2B5EF4-FFF2-40B4-BE49-F238E27FC236}">
                    <a16:creationId xmlns:a16="http://schemas.microsoft.com/office/drawing/2014/main" id="{7936B391-022D-4A7E-B980-6B1D287C2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125" y="3866194"/>
                <a:ext cx="394477" cy="457028"/>
              </a:xfrm>
              <a:custGeom>
                <a:avLst/>
                <a:gdLst>
                  <a:gd name="T0" fmla="*/ 712 w 1172"/>
                  <a:gd name="T1" fmla="*/ 0 h 1360"/>
                  <a:gd name="T2" fmla="*/ 0 w 1172"/>
                  <a:gd name="T3" fmla="*/ 619 h 1360"/>
                  <a:gd name="T4" fmla="*/ 834 w 1172"/>
                  <a:gd name="T5" fmla="*/ 1360 h 1360"/>
                  <a:gd name="T6" fmla="*/ 1005 w 1172"/>
                  <a:gd name="T7" fmla="*/ 1297 h 1360"/>
                  <a:gd name="T8" fmla="*/ 1172 w 1172"/>
                  <a:gd name="T9" fmla="*/ 1229 h 1360"/>
                  <a:gd name="T10" fmla="*/ 712 w 1172"/>
                  <a:gd name="T11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2" h="1360">
                    <a:moveTo>
                      <a:pt x="712" y="0"/>
                    </a:moveTo>
                    <a:lnTo>
                      <a:pt x="0" y="619"/>
                    </a:lnTo>
                    <a:lnTo>
                      <a:pt x="834" y="1360"/>
                    </a:lnTo>
                    <a:lnTo>
                      <a:pt x="1005" y="1297"/>
                    </a:lnTo>
                    <a:lnTo>
                      <a:pt x="1172" y="1229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102">
                <a:extLst>
                  <a:ext uri="{FF2B5EF4-FFF2-40B4-BE49-F238E27FC236}">
                    <a16:creationId xmlns:a16="http://schemas.microsoft.com/office/drawing/2014/main" id="{17C85ED7-4114-4F20-8801-64E8E7D50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0762" y="3866194"/>
                <a:ext cx="393468" cy="456019"/>
              </a:xfrm>
              <a:custGeom>
                <a:avLst/>
                <a:gdLst>
                  <a:gd name="T0" fmla="*/ 459 w 1169"/>
                  <a:gd name="T1" fmla="*/ 0 h 1357"/>
                  <a:gd name="T2" fmla="*/ 0 w 1169"/>
                  <a:gd name="T3" fmla="*/ 1228 h 1357"/>
                  <a:gd name="T4" fmla="*/ 165 w 1169"/>
                  <a:gd name="T5" fmla="*/ 1295 h 1357"/>
                  <a:gd name="T6" fmla="*/ 337 w 1169"/>
                  <a:gd name="T7" fmla="*/ 1357 h 1357"/>
                  <a:gd name="T8" fmla="*/ 1169 w 1169"/>
                  <a:gd name="T9" fmla="*/ 618 h 1357"/>
                  <a:gd name="T10" fmla="*/ 459 w 1169"/>
                  <a:gd name="T11" fmla="*/ 0 h 1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" h="1357">
                    <a:moveTo>
                      <a:pt x="459" y="0"/>
                    </a:moveTo>
                    <a:lnTo>
                      <a:pt x="0" y="1228"/>
                    </a:lnTo>
                    <a:lnTo>
                      <a:pt x="165" y="1295"/>
                    </a:lnTo>
                    <a:lnTo>
                      <a:pt x="337" y="1357"/>
                    </a:lnTo>
                    <a:lnTo>
                      <a:pt x="1169" y="618"/>
                    </a:lnTo>
                    <a:lnTo>
                      <a:pt x="45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8">
                <a:extLst>
                  <a:ext uri="{FF2B5EF4-FFF2-40B4-BE49-F238E27FC236}">
                    <a16:creationId xmlns:a16="http://schemas.microsoft.com/office/drawing/2014/main" id="{F0836190-82D8-407B-BB1D-1FB086056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2937" y="2341759"/>
                <a:ext cx="1530488" cy="2017783"/>
              </a:xfrm>
              <a:custGeom>
                <a:avLst/>
                <a:gdLst>
                  <a:gd name="T0" fmla="*/ 4313 w 4549"/>
                  <a:gd name="T1" fmla="*/ 1901 h 5998"/>
                  <a:gd name="T2" fmla="*/ 4198 w 4549"/>
                  <a:gd name="T3" fmla="*/ 1372 h 5998"/>
                  <a:gd name="T4" fmla="*/ 3995 w 4549"/>
                  <a:gd name="T5" fmla="*/ 851 h 5998"/>
                  <a:gd name="T6" fmla="*/ 3733 w 4549"/>
                  <a:gd name="T7" fmla="*/ 413 h 5998"/>
                  <a:gd name="T8" fmla="*/ 3544 w 4549"/>
                  <a:gd name="T9" fmla="*/ 173 h 5998"/>
                  <a:gd name="T10" fmla="*/ 3382 w 4549"/>
                  <a:gd name="T11" fmla="*/ 0 h 5998"/>
                  <a:gd name="T12" fmla="*/ 2771 w 4549"/>
                  <a:gd name="T13" fmla="*/ 232 h 5998"/>
                  <a:gd name="T14" fmla="*/ 3269 w 4549"/>
                  <a:gd name="T15" fmla="*/ 616 h 5998"/>
                  <a:gd name="T16" fmla="*/ 3459 w 4549"/>
                  <a:gd name="T17" fmla="*/ 808 h 5998"/>
                  <a:gd name="T18" fmla="*/ 1061 w 4549"/>
                  <a:gd name="T19" fmla="*/ 844 h 5998"/>
                  <a:gd name="T20" fmla="*/ 1156 w 4549"/>
                  <a:gd name="T21" fmla="*/ 733 h 5998"/>
                  <a:gd name="T22" fmla="*/ 1497 w 4549"/>
                  <a:gd name="T23" fmla="*/ 441 h 5998"/>
                  <a:gd name="T24" fmla="*/ 1948 w 4549"/>
                  <a:gd name="T25" fmla="*/ 109 h 5998"/>
                  <a:gd name="T26" fmla="*/ 1111 w 4549"/>
                  <a:gd name="T27" fmla="*/ 56 h 5998"/>
                  <a:gd name="T28" fmla="*/ 907 w 4549"/>
                  <a:gd name="T29" fmla="*/ 292 h 5998"/>
                  <a:gd name="T30" fmla="*/ 694 w 4549"/>
                  <a:gd name="T31" fmla="*/ 599 h 5998"/>
                  <a:gd name="T32" fmla="*/ 440 w 4549"/>
                  <a:gd name="T33" fmla="*/ 1109 h 5998"/>
                  <a:gd name="T34" fmla="*/ 283 w 4549"/>
                  <a:gd name="T35" fmla="*/ 1635 h 5998"/>
                  <a:gd name="T36" fmla="*/ 220 w 4549"/>
                  <a:gd name="T37" fmla="*/ 2032 h 5998"/>
                  <a:gd name="T38" fmla="*/ 180 w 4549"/>
                  <a:gd name="T39" fmla="*/ 2251 h 5998"/>
                  <a:gd name="T40" fmla="*/ 46 w 4549"/>
                  <a:gd name="T41" fmla="*/ 2879 h 5998"/>
                  <a:gd name="T42" fmla="*/ 0 w 4549"/>
                  <a:gd name="T43" fmla="*/ 3440 h 5998"/>
                  <a:gd name="T44" fmla="*/ 19 w 4549"/>
                  <a:gd name="T45" fmla="*/ 3850 h 5998"/>
                  <a:gd name="T46" fmla="*/ 36 w 4549"/>
                  <a:gd name="T47" fmla="*/ 3986 h 5998"/>
                  <a:gd name="T48" fmla="*/ 99 w 4549"/>
                  <a:gd name="T49" fmla="*/ 4225 h 5998"/>
                  <a:gd name="T50" fmla="*/ 273 w 4549"/>
                  <a:gd name="T51" fmla="*/ 4594 h 5998"/>
                  <a:gd name="T52" fmla="*/ 602 w 4549"/>
                  <a:gd name="T53" fmla="*/ 5093 h 5998"/>
                  <a:gd name="T54" fmla="*/ 685 w 4549"/>
                  <a:gd name="T55" fmla="*/ 5220 h 5998"/>
                  <a:gd name="T56" fmla="*/ 833 w 4549"/>
                  <a:gd name="T57" fmla="*/ 5408 h 5998"/>
                  <a:gd name="T58" fmla="*/ 1006 w 4549"/>
                  <a:gd name="T59" fmla="*/ 5570 h 5998"/>
                  <a:gd name="T60" fmla="*/ 1198 w 4549"/>
                  <a:gd name="T61" fmla="*/ 5707 h 5998"/>
                  <a:gd name="T62" fmla="*/ 1406 w 4549"/>
                  <a:gd name="T63" fmla="*/ 5818 h 5998"/>
                  <a:gd name="T64" fmla="*/ 1627 w 4549"/>
                  <a:gd name="T65" fmla="*/ 5901 h 5998"/>
                  <a:gd name="T66" fmla="*/ 1916 w 4549"/>
                  <a:gd name="T67" fmla="*/ 5972 h 5998"/>
                  <a:gd name="T68" fmla="*/ 2394 w 4549"/>
                  <a:gd name="T69" fmla="*/ 5998 h 5998"/>
                  <a:gd name="T70" fmla="*/ 2807 w 4549"/>
                  <a:gd name="T71" fmla="*/ 5934 h 5998"/>
                  <a:gd name="T72" fmla="*/ 3033 w 4549"/>
                  <a:gd name="T73" fmla="*/ 5862 h 5998"/>
                  <a:gd name="T74" fmla="*/ 3249 w 4549"/>
                  <a:gd name="T75" fmla="*/ 5766 h 5998"/>
                  <a:gd name="T76" fmla="*/ 3449 w 4549"/>
                  <a:gd name="T77" fmla="*/ 5642 h 5998"/>
                  <a:gd name="T78" fmla="*/ 3632 w 4549"/>
                  <a:gd name="T79" fmla="*/ 5492 h 5998"/>
                  <a:gd name="T80" fmla="*/ 3792 w 4549"/>
                  <a:gd name="T81" fmla="*/ 5318 h 5998"/>
                  <a:gd name="T82" fmla="*/ 3897 w 4549"/>
                  <a:gd name="T83" fmla="*/ 5168 h 5998"/>
                  <a:gd name="T84" fmla="*/ 4125 w 4549"/>
                  <a:gd name="T85" fmla="*/ 4841 h 5998"/>
                  <a:gd name="T86" fmla="*/ 4371 w 4549"/>
                  <a:gd name="T87" fmla="*/ 4414 h 5998"/>
                  <a:gd name="T88" fmla="*/ 4493 w 4549"/>
                  <a:gd name="T89" fmla="*/ 4082 h 5998"/>
                  <a:gd name="T90" fmla="*/ 4520 w 4549"/>
                  <a:gd name="T91" fmla="*/ 3938 h 5998"/>
                  <a:gd name="T92" fmla="*/ 4543 w 4549"/>
                  <a:gd name="T93" fmla="*/ 3682 h 5998"/>
                  <a:gd name="T94" fmla="*/ 4535 w 4549"/>
                  <a:gd name="T95" fmla="*/ 3146 h 5998"/>
                  <a:gd name="T96" fmla="*/ 4435 w 4549"/>
                  <a:gd name="T97" fmla="*/ 2530 h 5998"/>
                  <a:gd name="T98" fmla="*/ 4338 w 4549"/>
                  <a:gd name="T99" fmla="*/ 2098 h 5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549" h="5998">
                    <a:moveTo>
                      <a:pt x="4329" y="2032"/>
                    </a:moveTo>
                    <a:lnTo>
                      <a:pt x="4313" y="1901"/>
                    </a:lnTo>
                    <a:lnTo>
                      <a:pt x="4266" y="1635"/>
                    </a:lnTo>
                    <a:lnTo>
                      <a:pt x="4198" y="1372"/>
                    </a:lnTo>
                    <a:lnTo>
                      <a:pt x="4109" y="1109"/>
                    </a:lnTo>
                    <a:lnTo>
                      <a:pt x="3995" y="851"/>
                    </a:lnTo>
                    <a:lnTo>
                      <a:pt x="3855" y="599"/>
                    </a:lnTo>
                    <a:lnTo>
                      <a:pt x="3733" y="413"/>
                    </a:lnTo>
                    <a:lnTo>
                      <a:pt x="3642" y="292"/>
                    </a:lnTo>
                    <a:lnTo>
                      <a:pt x="3544" y="173"/>
                    </a:lnTo>
                    <a:lnTo>
                      <a:pt x="3438" y="56"/>
                    </a:lnTo>
                    <a:lnTo>
                      <a:pt x="3382" y="0"/>
                    </a:lnTo>
                    <a:lnTo>
                      <a:pt x="2601" y="109"/>
                    </a:lnTo>
                    <a:lnTo>
                      <a:pt x="2771" y="232"/>
                    </a:lnTo>
                    <a:lnTo>
                      <a:pt x="3052" y="441"/>
                    </a:lnTo>
                    <a:lnTo>
                      <a:pt x="3269" y="616"/>
                    </a:lnTo>
                    <a:lnTo>
                      <a:pt x="3393" y="733"/>
                    </a:lnTo>
                    <a:lnTo>
                      <a:pt x="3459" y="808"/>
                    </a:lnTo>
                    <a:lnTo>
                      <a:pt x="3488" y="844"/>
                    </a:lnTo>
                    <a:lnTo>
                      <a:pt x="1061" y="844"/>
                    </a:lnTo>
                    <a:lnTo>
                      <a:pt x="1090" y="808"/>
                    </a:lnTo>
                    <a:lnTo>
                      <a:pt x="1156" y="733"/>
                    </a:lnTo>
                    <a:lnTo>
                      <a:pt x="1280" y="616"/>
                    </a:lnTo>
                    <a:lnTo>
                      <a:pt x="1497" y="441"/>
                    </a:lnTo>
                    <a:lnTo>
                      <a:pt x="1778" y="232"/>
                    </a:lnTo>
                    <a:lnTo>
                      <a:pt x="1948" y="109"/>
                    </a:lnTo>
                    <a:lnTo>
                      <a:pt x="1167" y="0"/>
                    </a:lnTo>
                    <a:lnTo>
                      <a:pt x="1111" y="56"/>
                    </a:lnTo>
                    <a:lnTo>
                      <a:pt x="1005" y="173"/>
                    </a:lnTo>
                    <a:lnTo>
                      <a:pt x="907" y="292"/>
                    </a:lnTo>
                    <a:lnTo>
                      <a:pt x="816" y="413"/>
                    </a:lnTo>
                    <a:lnTo>
                      <a:pt x="694" y="599"/>
                    </a:lnTo>
                    <a:lnTo>
                      <a:pt x="554" y="851"/>
                    </a:lnTo>
                    <a:lnTo>
                      <a:pt x="440" y="1109"/>
                    </a:lnTo>
                    <a:lnTo>
                      <a:pt x="351" y="1372"/>
                    </a:lnTo>
                    <a:lnTo>
                      <a:pt x="283" y="1635"/>
                    </a:lnTo>
                    <a:lnTo>
                      <a:pt x="236" y="1901"/>
                    </a:lnTo>
                    <a:lnTo>
                      <a:pt x="220" y="2032"/>
                    </a:lnTo>
                    <a:lnTo>
                      <a:pt x="211" y="2098"/>
                    </a:lnTo>
                    <a:lnTo>
                      <a:pt x="180" y="2251"/>
                    </a:lnTo>
                    <a:lnTo>
                      <a:pt x="114" y="2530"/>
                    </a:lnTo>
                    <a:lnTo>
                      <a:pt x="46" y="2879"/>
                    </a:lnTo>
                    <a:lnTo>
                      <a:pt x="14" y="3146"/>
                    </a:lnTo>
                    <a:lnTo>
                      <a:pt x="0" y="3440"/>
                    </a:lnTo>
                    <a:lnTo>
                      <a:pt x="6" y="3682"/>
                    </a:lnTo>
                    <a:lnTo>
                      <a:pt x="19" y="3850"/>
                    </a:lnTo>
                    <a:lnTo>
                      <a:pt x="29" y="3938"/>
                    </a:lnTo>
                    <a:lnTo>
                      <a:pt x="36" y="3986"/>
                    </a:lnTo>
                    <a:lnTo>
                      <a:pt x="56" y="4082"/>
                    </a:lnTo>
                    <a:lnTo>
                      <a:pt x="99" y="4225"/>
                    </a:lnTo>
                    <a:lnTo>
                      <a:pt x="178" y="4414"/>
                    </a:lnTo>
                    <a:lnTo>
                      <a:pt x="273" y="4594"/>
                    </a:lnTo>
                    <a:lnTo>
                      <a:pt x="424" y="4841"/>
                    </a:lnTo>
                    <a:lnTo>
                      <a:pt x="602" y="5093"/>
                    </a:lnTo>
                    <a:lnTo>
                      <a:pt x="652" y="5168"/>
                    </a:lnTo>
                    <a:lnTo>
                      <a:pt x="685" y="5220"/>
                    </a:lnTo>
                    <a:lnTo>
                      <a:pt x="757" y="5318"/>
                    </a:lnTo>
                    <a:lnTo>
                      <a:pt x="833" y="5408"/>
                    </a:lnTo>
                    <a:lnTo>
                      <a:pt x="917" y="5492"/>
                    </a:lnTo>
                    <a:lnTo>
                      <a:pt x="1006" y="5570"/>
                    </a:lnTo>
                    <a:lnTo>
                      <a:pt x="1100" y="5642"/>
                    </a:lnTo>
                    <a:lnTo>
                      <a:pt x="1198" y="5707"/>
                    </a:lnTo>
                    <a:lnTo>
                      <a:pt x="1300" y="5766"/>
                    </a:lnTo>
                    <a:lnTo>
                      <a:pt x="1406" y="5818"/>
                    </a:lnTo>
                    <a:lnTo>
                      <a:pt x="1516" y="5862"/>
                    </a:lnTo>
                    <a:lnTo>
                      <a:pt x="1627" y="5901"/>
                    </a:lnTo>
                    <a:lnTo>
                      <a:pt x="1742" y="5934"/>
                    </a:lnTo>
                    <a:lnTo>
                      <a:pt x="1916" y="5972"/>
                    </a:lnTo>
                    <a:lnTo>
                      <a:pt x="2155" y="5998"/>
                    </a:lnTo>
                    <a:lnTo>
                      <a:pt x="2394" y="5998"/>
                    </a:lnTo>
                    <a:lnTo>
                      <a:pt x="2633" y="5972"/>
                    </a:lnTo>
                    <a:lnTo>
                      <a:pt x="2807" y="5934"/>
                    </a:lnTo>
                    <a:lnTo>
                      <a:pt x="2922" y="5901"/>
                    </a:lnTo>
                    <a:lnTo>
                      <a:pt x="3033" y="5862"/>
                    </a:lnTo>
                    <a:lnTo>
                      <a:pt x="3143" y="5818"/>
                    </a:lnTo>
                    <a:lnTo>
                      <a:pt x="3249" y="5766"/>
                    </a:lnTo>
                    <a:lnTo>
                      <a:pt x="3351" y="5707"/>
                    </a:lnTo>
                    <a:lnTo>
                      <a:pt x="3449" y="5642"/>
                    </a:lnTo>
                    <a:lnTo>
                      <a:pt x="3543" y="5570"/>
                    </a:lnTo>
                    <a:lnTo>
                      <a:pt x="3632" y="5492"/>
                    </a:lnTo>
                    <a:lnTo>
                      <a:pt x="3716" y="5408"/>
                    </a:lnTo>
                    <a:lnTo>
                      <a:pt x="3792" y="5318"/>
                    </a:lnTo>
                    <a:lnTo>
                      <a:pt x="3864" y="5220"/>
                    </a:lnTo>
                    <a:lnTo>
                      <a:pt x="3897" y="5168"/>
                    </a:lnTo>
                    <a:lnTo>
                      <a:pt x="3947" y="5093"/>
                    </a:lnTo>
                    <a:lnTo>
                      <a:pt x="4125" y="4841"/>
                    </a:lnTo>
                    <a:lnTo>
                      <a:pt x="4276" y="4594"/>
                    </a:lnTo>
                    <a:lnTo>
                      <a:pt x="4371" y="4414"/>
                    </a:lnTo>
                    <a:lnTo>
                      <a:pt x="4450" y="4225"/>
                    </a:lnTo>
                    <a:lnTo>
                      <a:pt x="4493" y="4082"/>
                    </a:lnTo>
                    <a:lnTo>
                      <a:pt x="4513" y="3986"/>
                    </a:lnTo>
                    <a:lnTo>
                      <a:pt x="4520" y="3938"/>
                    </a:lnTo>
                    <a:lnTo>
                      <a:pt x="4530" y="3850"/>
                    </a:lnTo>
                    <a:lnTo>
                      <a:pt x="4543" y="3682"/>
                    </a:lnTo>
                    <a:lnTo>
                      <a:pt x="4549" y="3440"/>
                    </a:lnTo>
                    <a:lnTo>
                      <a:pt x="4535" y="3146"/>
                    </a:lnTo>
                    <a:lnTo>
                      <a:pt x="4502" y="2879"/>
                    </a:lnTo>
                    <a:lnTo>
                      <a:pt x="4435" y="2530"/>
                    </a:lnTo>
                    <a:lnTo>
                      <a:pt x="4369" y="2251"/>
                    </a:lnTo>
                    <a:lnTo>
                      <a:pt x="4338" y="2098"/>
                    </a:lnTo>
                    <a:lnTo>
                      <a:pt x="4329" y="2032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76">
                <a:extLst>
                  <a:ext uri="{FF2B5EF4-FFF2-40B4-BE49-F238E27FC236}">
                    <a16:creationId xmlns:a16="http://schemas.microsoft.com/office/drawing/2014/main" id="{5D3F5C40-E6D7-44E3-BCDA-3FE7E572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662" y="2235826"/>
                <a:ext cx="1139039" cy="1636422"/>
              </a:xfrm>
              <a:custGeom>
                <a:avLst/>
                <a:gdLst>
                  <a:gd name="T0" fmla="*/ 1607 w 3389"/>
                  <a:gd name="T1" fmla="*/ 0 h 4866"/>
                  <a:gd name="T2" fmla="*/ 1271 w 3389"/>
                  <a:gd name="T3" fmla="*/ 18 h 4866"/>
                  <a:gd name="T4" fmla="*/ 960 w 3389"/>
                  <a:gd name="T5" fmla="*/ 76 h 4866"/>
                  <a:gd name="T6" fmla="*/ 681 w 3389"/>
                  <a:gd name="T7" fmla="*/ 188 h 4866"/>
                  <a:gd name="T8" fmla="*/ 439 w 3389"/>
                  <a:gd name="T9" fmla="*/ 371 h 4866"/>
                  <a:gd name="T10" fmla="*/ 245 w 3389"/>
                  <a:gd name="T11" fmla="*/ 642 h 4866"/>
                  <a:gd name="T12" fmla="*/ 102 w 3389"/>
                  <a:gd name="T13" fmla="*/ 1017 h 4866"/>
                  <a:gd name="T14" fmla="*/ 19 w 3389"/>
                  <a:gd name="T15" fmla="*/ 1510 h 4866"/>
                  <a:gd name="T16" fmla="*/ 0 w 3389"/>
                  <a:gd name="T17" fmla="*/ 1971 h 4866"/>
                  <a:gd name="T18" fmla="*/ 14 w 3389"/>
                  <a:gd name="T19" fmla="*/ 2324 h 4866"/>
                  <a:gd name="T20" fmla="*/ 75 w 3389"/>
                  <a:gd name="T21" fmla="*/ 2816 h 4866"/>
                  <a:gd name="T22" fmla="*/ 170 w 3389"/>
                  <a:gd name="T23" fmla="*/ 3278 h 4866"/>
                  <a:gd name="T24" fmla="*/ 285 w 3389"/>
                  <a:gd name="T25" fmla="*/ 3654 h 4866"/>
                  <a:gd name="T26" fmla="*/ 344 w 3389"/>
                  <a:gd name="T27" fmla="*/ 3786 h 4866"/>
                  <a:gd name="T28" fmla="*/ 478 w 3389"/>
                  <a:gd name="T29" fmla="*/ 4012 h 4866"/>
                  <a:gd name="T30" fmla="*/ 645 w 3389"/>
                  <a:gd name="T31" fmla="*/ 4222 h 4866"/>
                  <a:gd name="T32" fmla="*/ 881 w 3389"/>
                  <a:gd name="T33" fmla="*/ 4453 h 4866"/>
                  <a:gd name="T34" fmla="*/ 1278 w 3389"/>
                  <a:gd name="T35" fmla="*/ 4731 h 4866"/>
                  <a:gd name="T36" fmla="*/ 1506 w 3389"/>
                  <a:gd name="T37" fmla="*/ 4830 h 4866"/>
                  <a:gd name="T38" fmla="*/ 1661 w 3389"/>
                  <a:gd name="T39" fmla="*/ 4865 h 4866"/>
                  <a:gd name="T40" fmla="*/ 1728 w 3389"/>
                  <a:gd name="T41" fmla="*/ 4865 h 4866"/>
                  <a:gd name="T42" fmla="*/ 1883 w 3389"/>
                  <a:gd name="T43" fmla="*/ 4830 h 4866"/>
                  <a:gd name="T44" fmla="*/ 2111 w 3389"/>
                  <a:gd name="T45" fmla="*/ 4728 h 4866"/>
                  <a:gd name="T46" fmla="*/ 2508 w 3389"/>
                  <a:gd name="T47" fmla="*/ 4447 h 4866"/>
                  <a:gd name="T48" fmla="*/ 2744 w 3389"/>
                  <a:gd name="T49" fmla="*/ 4215 h 4866"/>
                  <a:gd name="T50" fmla="*/ 2911 w 3389"/>
                  <a:gd name="T51" fmla="*/ 4007 h 4866"/>
                  <a:gd name="T52" fmla="*/ 3045 w 3389"/>
                  <a:gd name="T53" fmla="*/ 3784 h 4866"/>
                  <a:gd name="T54" fmla="*/ 3104 w 3389"/>
                  <a:gd name="T55" fmla="*/ 3654 h 4866"/>
                  <a:gd name="T56" fmla="*/ 3221 w 3389"/>
                  <a:gd name="T57" fmla="*/ 3280 h 4866"/>
                  <a:gd name="T58" fmla="*/ 3316 w 3389"/>
                  <a:gd name="T59" fmla="*/ 2817 h 4866"/>
                  <a:gd name="T60" fmla="*/ 3375 w 3389"/>
                  <a:gd name="T61" fmla="*/ 2324 h 4866"/>
                  <a:gd name="T62" fmla="*/ 3389 w 3389"/>
                  <a:gd name="T63" fmla="*/ 1971 h 4866"/>
                  <a:gd name="T64" fmla="*/ 3370 w 3389"/>
                  <a:gd name="T65" fmla="*/ 1510 h 4866"/>
                  <a:gd name="T66" fmla="*/ 3287 w 3389"/>
                  <a:gd name="T67" fmla="*/ 1017 h 4866"/>
                  <a:gd name="T68" fmla="*/ 3144 w 3389"/>
                  <a:gd name="T69" fmla="*/ 642 h 4866"/>
                  <a:gd name="T70" fmla="*/ 2950 w 3389"/>
                  <a:gd name="T71" fmla="*/ 371 h 4866"/>
                  <a:gd name="T72" fmla="*/ 2708 w 3389"/>
                  <a:gd name="T73" fmla="*/ 188 h 4866"/>
                  <a:gd name="T74" fmla="*/ 2429 w 3389"/>
                  <a:gd name="T75" fmla="*/ 76 h 4866"/>
                  <a:gd name="T76" fmla="*/ 2118 w 3389"/>
                  <a:gd name="T77" fmla="*/ 18 h 4866"/>
                  <a:gd name="T78" fmla="*/ 1782 w 3389"/>
                  <a:gd name="T79" fmla="*/ 0 h 4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866">
                    <a:moveTo>
                      <a:pt x="1695" y="0"/>
                    </a:moveTo>
                    <a:lnTo>
                      <a:pt x="1607" y="0"/>
                    </a:lnTo>
                    <a:lnTo>
                      <a:pt x="1437" y="5"/>
                    </a:lnTo>
                    <a:lnTo>
                      <a:pt x="1271" y="18"/>
                    </a:lnTo>
                    <a:lnTo>
                      <a:pt x="1111" y="41"/>
                    </a:lnTo>
                    <a:lnTo>
                      <a:pt x="960" y="76"/>
                    </a:lnTo>
                    <a:lnTo>
                      <a:pt x="816" y="123"/>
                    </a:lnTo>
                    <a:lnTo>
                      <a:pt x="681" y="188"/>
                    </a:lnTo>
                    <a:lnTo>
                      <a:pt x="554" y="270"/>
                    </a:lnTo>
                    <a:lnTo>
                      <a:pt x="439" y="371"/>
                    </a:lnTo>
                    <a:lnTo>
                      <a:pt x="335" y="495"/>
                    </a:lnTo>
                    <a:lnTo>
                      <a:pt x="245" y="642"/>
                    </a:lnTo>
                    <a:lnTo>
                      <a:pt x="167" y="815"/>
                    </a:lnTo>
                    <a:lnTo>
                      <a:pt x="102" y="1017"/>
                    </a:lnTo>
                    <a:lnTo>
                      <a:pt x="52" y="1248"/>
                    </a:lnTo>
                    <a:lnTo>
                      <a:pt x="19" y="1510"/>
                    </a:lnTo>
                    <a:lnTo>
                      <a:pt x="1" y="1807"/>
                    </a:lnTo>
                    <a:lnTo>
                      <a:pt x="0" y="1971"/>
                    </a:lnTo>
                    <a:lnTo>
                      <a:pt x="0" y="2085"/>
                    </a:lnTo>
                    <a:lnTo>
                      <a:pt x="14" y="2324"/>
                    </a:lnTo>
                    <a:lnTo>
                      <a:pt x="40" y="2571"/>
                    </a:lnTo>
                    <a:lnTo>
                      <a:pt x="75" y="2816"/>
                    </a:lnTo>
                    <a:lnTo>
                      <a:pt x="119" y="3055"/>
                    </a:lnTo>
                    <a:lnTo>
                      <a:pt x="170" y="3278"/>
                    </a:lnTo>
                    <a:lnTo>
                      <a:pt x="226" y="3480"/>
                    </a:lnTo>
                    <a:lnTo>
                      <a:pt x="285" y="3654"/>
                    </a:lnTo>
                    <a:lnTo>
                      <a:pt x="317" y="3726"/>
                    </a:lnTo>
                    <a:lnTo>
                      <a:pt x="344" y="3786"/>
                    </a:lnTo>
                    <a:lnTo>
                      <a:pt x="406" y="3901"/>
                    </a:lnTo>
                    <a:lnTo>
                      <a:pt x="478" y="4012"/>
                    </a:lnTo>
                    <a:lnTo>
                      <a:pt x="559" y="4120"/>
                    </a:lnTo>
                    <a:lnTo>
                      <a:pt x="645" y="4222"/>
                    </a:lnTo>
                    <a:lnTo>
                      <a:pt x="737" y="4319"/>
                    </a:lnTo>
                    <a:lnTo>
                      <a:pt x="881" y="4453"/>
                    </a:lnTo>
                    <a:lnTo>
                      <a:pt x="1081" y="4608"/>
                    </a:lnTo>
                    <a:lnTo>
                      <a:pt x="1278" y="4731"/>
                    </a:lnTo>
                    <a:lnTo>
                      <a:pt x="1418" y="4797"/>
                    </a:lnTo>
                    <a:lnTo>
                      <a:pt x="1506" y="4830"/>
                    </a:lnTo>
                    <a:lnTo>
                      <a:pt x="1588" y="4853"/>
                    </a:lnTo>
                    <a:lnTo>
                      <a:pt x="1661" y="4865"/>
                    </a:lnTo>
                    <a:lnTo>
                      <a:pt x="1695" y="4866"/>
                    </a:lnTo>
                    <a:lnTo>
                      <a:pt x="1728" y="4865"/>
                    </a:lnTo>
                    <a:lnTo>
                      <a:pt x="1801" y="4853"/>
                    </a:lnTo>
                    <a:lnTo>
                      <a:pt x="1883" y="4830"/>
                    </a:lnTo>
                    <a:lnTo>
                      <a:pt x="1971" y="4796"/>
                    </a:lnTo>
                    <a:lnTo>
                      <a:pt x="2111" y="4728"/>
                    </a:lnTo>
                    <a:lnTo>
                      <a:pt x="2308" y="4603"/>
                    </a:lnTo>
                    <a:lnTo>
                      <a:pt x="2508" y="4447"/>
                    </a:lnTo>
                    <a:lnTo>
                      <a:pt x="2652" y="4312"/>
                    </a:lnTo>
                    <a:lnTo>
                      <a:pt x="2744" y="4215"/>
                    </a:lnTo>
                    <a:lnTo>
                      <a:pt x="2830" y="4113"/>
                    </a:lnTo>
                    <a:lnTo>
                      <a:pt x="2911" y="4007"/>
                    </a:lnTo>
                    <a:lnTo>
                      <a:pt x="2983" y="3898"/>
                    </a:lnTo>
                    <a:lnTo>
                      <a:pt x="3045" y="3784"/>
                    </a:lnTo>
                    <a:lnTo>
                      <a:pt x="3072" y="3726"/>
                    </a:lnTo>
                    <a:lnTo>
                      <a:pt x="3104" y="3654"/>
                    </a:lnTo>
                    <a:lnTo>
                      <a:pt x="3164" y="3481"/>
                    </a:lnTo>
                    <a:lnTo>
                      <a:pt x="3221" y="3280"/>
                    </a:lnTo>
                    <a:lnTo>
                      <a:pt x="3271" y="3055"/>
                    </a:lnTo>
                    <a:lnTo>
                      <a:pt x="3316" y="2817"/>
                    </a:lnTo>
                    <a:lnTo>
                      <a:pt x="3350" y="2571"/>
                    </a:lnTo>
                    <a:lnTo>
                      <a:pt x="3375" y="2324"/>
                    </a:lnTo>
                    <a:lnTo>
                      <a:pt x="3389" y="2085"/>
                    </a:lnTo>
                    <a:lnTo>
                      <a:pt x="3389" y="1971"/>
                    </a:lnTo>
                    <a:lnTo>
                      <a:pt x="3388" y="1807"/>
                    </a:lnTo>
                    <a:lnTo>
                      <a:pt x="3370" y="1510"/>
                    </a:lnTo>
                    <a:lnTo>
                      <a:pt x="3337" y="1248"/>
                    </a:lnTo>
                    <a:lnTo>
                      <a:pt x="3287" y="1017"/>
                    </a:lnTo>
                    <a:lnTo>
                      <a:pt x="3223" y="815"/>
                    </a:lnTo>
                    <a:lnTo>
                      <a:pt x="3144" y="642"/>
                    </a:lnTo>
                    <a:lnTo>
                      <a:pt x="3054" y="495"/>
                    </a:lnTo>
                    <a:lnTo>
                      <a:pt x="2950" y="371"/>
                    </a:lnTo>
                    <a:lnTo>
                      <a:pt x="2835" y="270"/>
                    </a:lnTo>
                    <a:lnTo>
                      <a:pt x="2708" y="188"/>
                    </a:lnTo>
                    <a:lnTo>
                      <a:pt x="2573" y="123"/>
                    </a:lnTo>
                    <a:lnTo>
                      <a:pt x="2429" y="76"/>
                    </a:lnTo>
                    <a:lnTo>
                      <a:pt x="2278" y="41"/>
                    </a:lnTo>
                    <a:lnTo>
                      <a:pt x="2118" y="18"/>
                    </a:lnTo>
                    <a:lnTo>
                      <a:pt x="1952" y="5"/>
                    </a:lnTo>
                    <a:lnTo>
                      <a:pt x="1782" y="0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B6C2F870-422F-4AA4-A826-3687766F6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1511" y="2675702"/>
                <a:ext cx="161423" cy="437859"/>
              </a:xfrm>
              <a:custGeom>
                <a:avLst/>
                <a:gdLst>
                  <a:gd name="T0" fmla="*/ 439 w 479"/>
                  <a:gd name="T1" fmla="*/ 18 h 1301"/>
                  <a:gd name="T2" fmla="*/ 74 w 479"/>
                  <a:gd name="T3" fmla="*/ 0 h 1301"/>
                  <a:gd name="T4" fmla="*/ 60 w 479"/>
                  <a:gd name="T5" fmla="*/ 40 h 1301"/>
                  <a:gd name="T6" fmla="*/ 37 w 479"/>
                  <a:gd name="T7" fmla="*/ 122 h 1301"/>
                  <a:gd name="T8" fmla="*/ 14 w 479"/>
                  <a:gd name="T9" fmla="*/ 253 h 1301"/>
                  <a:gd name="T10" fmla="*/ 0 w 479"/>
                  <a:gd name="T11" fmla="*/ 530 h 1301"/>
                  <a:gd name="T12" fmla="*/ 0 w 479"/>
                  <a:gd name="T13" fmla="*/ 720 h 1301"/>
                  <a:gd name="T14" fmla="*/ 27 w 479"/>
                  <a:gd name="T15" fmla="*/ 716 h 1301"/>
                  <a:gd name="T16" fmla="*/ 149 w 479"/>
                  <a:gd name="T17" fmla="*/ 716 h 1301"/>
                  <a:gd name="T18" fmla="*/ 198 w 479"/>
                  <a:gd name="T19" fmla="*/ 733 h 1301"/>
                  <a:gd name="T20" fmla="*/ 217 w 479"/>
                  <a:gd name="T21" fmla="*/ 755 h 1301"/>
                  <a:gd name="T22" fmla="*/ 218 w 479"/>
                  <a:gd name="T23" fmla="*/ 771 h 1301"/>
                  <a:gd name="T24" fmla="*/ 272 w 479"/>
                  <a:gd name="T25" fmla="*/ 1301 h 1301"/>
                  <a:gd name="T26" fmla="*/ 479 w 479"/>
                  <a:gd name="T27" fmla="*/ 1108 h 1301"/>
                  <a:gd name="T28" fmla="*/ 476 w 479"/>
                  <a:gd name="T29" fmla="*/ 785 h 1301"/>
                  <a:gd name="T30" fmla="*/ 465 w 479"/>
                  <a:gd name="T31" fmla="*/ 348 h 1301"/>
                  <a:gd name="T32" fmla="*/ 443 w 479"/>
                  <a:gd name="T33" fmla="*/ 40 h 1301"/>
                  <a:gd name="T34" fmla="*/ 439 w 479"/>
                  <a:gd name="T35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9" h="1301">
                    <a:moveTo>
                      <a:pt x="439" y="18"/>
                    </a:moveTo>
                    <a:lnTo>
                      <a:pt x="74" y="0"/>
                    </a:lnTo>
                    <a:lnTo>
                      <a:pt x="60" y="40"/>
                    </a:lnTo>
                    <a:lnTo>
                      <a:pt x="37" y="122"/>
                    </a:lnTo>
                    <a:lnTo>
                      <a:pt x="14" y="253"/>
                    </a:lnTo>
                    <a:lnTo>
                      <a:pt x="0" y="530"/>
                    </a:lnTo>
                    <a:lnTo>
                      <a:pt x="0" y="720"/>
                    </a:lnTo>
                    <a:lnTo>
                      <a:pt x="27" y="716"/>
                    </a:lnTo>
                    <a:lnTo>
                      <a:pt x="149" y="716"/>
                    </a:lnTo>
                    <a:lnTo>
                      <a:pt x="198" y="733"/>
                    </a:lnTo>
                    <a:lnTo>
                      <a:pt x="217" y="755"/>
                    </a:lnTo>
                    <a:lnTo>
                      <a:pt x="218" y="771"/>
                    </a:lnTo>
                    <a:lnTo>
                      <a:pt x="272" y="1301"/>
                    </a:lnTo>
                    <a:lnTo>
                      <a:pt x="479" y="1108"/>
                    </a:lnTo>
                    <a:lnTo>
                      <a:pt x="476" y="785"/>
                    </a:lnTo>
                    <a:lnTo>
                      <a:pt x="465" y="348"/>
                    </a:lnTo>
                    <a:lnTo>
                      <a:pt x="443" y="40"/>
                    </a:lnTo>
                    <a:lnTo>
                      <a:pt x="439" y="1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792E7D44-7783-495E-A532-D9A839842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438" y="2673684"/>
                <a:ext cx="149316" cy="438868"/>
              </a:xfrm>
              <a:custGeom>
                <a:avLst/>
                <a:gdLst>
                  <a:gd name="T0" fmla="*/ 368 w 445"/>
                  <a:gd name="T1" fmla="*/ 8 h 1306"/>
                  <a:gd name="T2" fmla="*/ 39 w 445"/>
                  <a:gd name="T3" fmla="*/ 0 h 1306"/>
                  <a:gd name="T4" fmla="*/ 35 w 445"/>
                  <a:gd name="T5" fmla="*/ 23 h 1306"/>
                  <a:gd name="T6" fmla="*/ 15 w 445"/>
                  <a:gd name="T7" fmla="*/ 348 h 1306"/>
                  <a:gd name="T8" fmla="*/ 3 w 445"/>
                  <a:gd name="T9" fmla="*/ 792 h 1306"/>
                  <a:gd name="T10" fmla="*/ 0 w 445"/>
                  <a:gd name="T11" fmla="*/ 1114 h 1306"/>
                  <a:gd name="T12" fmla="*/ 208 w 445"/>
                  <a:gd name="T13" fmla="*/ 1306 h 1306"/>
                  <a:gd name="T14" fmla="*/ 260 w 445"/>
                  <a:gd name="T15" fmla="*/ 776 h 1306"/>
                  <a:gd name="T16" fmla="*/ 261 w 445"/>
                  <a:gd name="T17" fmla="*/ 761 h 1306"/>
                  <a:gd name="T18" fmla="*/ 277 w 445"/>
                  <a:gd name="T19" fmla="*/ 740 h 1306"/>
                  <a:gd name="T20" fmla="*/ 317 w 445"/>
                  <a:gd name="T21" fmla="*/ 721 h 1306"/>
                  <a:gd name="T22" fmla="*/ 422 w 445"/>
                  <a:gd name="T23" fmla="*/ 721 h 1306"/>
                  <a:gd name="T24" fmla="*/ 445 w 445"/>
                  <a:gd name="T25" fmla="*/ 727 h 1306"/>
                  <a:gd name="T26" fmla="*/ 445 w 445"/>
                  <a:gd name="T27" fmla="*/ 632 h 1306"/>
                  <a:gd name="T28" fmla="*/ 442 w 445"/>
                  <a:gd name="T29" fmla="*/ 443 h 1306"/>
                  <a:gd name="T30" fmla="*/ 429 w 445"/>
                  <a:gd name="T31" fmla="*/ 260 h 1306"/>
                  <a:gd name="T32" fmla="*/ 405 w 445"/>
                  <a:gd name="T33" fmla="*/ 130 h 1306"/>
                  <a:gd name="T34" fmla="*/ 382 w 445"/>
                  <a:gd name="T35" fmla="*/ 48 h 1306"/>
                  <a:gd name="T36" fmla="*/ 368 w 445"/>
                  <a:gd name="T37" fmla="*/ 8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5" h="1306">
                    <a:moveTo>
                      <a:pt x="368" y="8"/>
                    </a:moveTo>
                    <a:lnTo>
                      <a:pt x="39" y="0"/>
                    </a:lnTo>
                    <a:lnTo>
                      <a:pt x="35" y="23"/>
                    </a:lnTo>
                    <a:lnTo>
                      <a:pt x="15" y="348"/>
                    </a:lnTo>
                    <a:lnTo>
                      <a:pt x="3" y="792"/>
                    </a:lnTo>
                    <a:lnTo>
                      <a:pt x="0" y="1114"/>
                    </a:lnTo>
                    <a:lnTo>
                      <a:pt x="208" y="1306"/>
                    </a:lnTo>
                    <a:lnTo>
                      <a:pt x="260" y="776"/>
                    </a:lnTo>
                    <a:lnTo>
                      <a:pt x="261" y="761"/>
                    </a:lnTo>
                    <a:lnTo>
                      <a:pt x="277" y="740"/>
                    </a:lnTo>
                    <a:lnTo>
                      <a:pt x="317" y="721"/>
                    </a:lnTo>
                    <a:lnTo>
                      <a:pt x="422" y="721"/>
                    </a:lnTo>
                    <a:lnTo>
                      <a:pt x="445" y="727"/>
                    </a:lnTo>
                    <a:lnTo>
                      <a:pt x="445" y="632"/>
                    </a:lnTo>
                    <a:lnTo>
                      <a:pt x="442" y="443"/>
                    </a:lnTo>
                    <a:lnTo>
                      <a:pt x="429" y="260"/>
                    </a:lnTo>
                    <a:lnTo>
                      <a:pt x="405" y="130"/>
                    </a:lnTo>
                    <a:lnTo>
                      <a:pt x="382" y="48"/>
                    </a:lnTo>
                    <a:lnTo>
                      <a:pt x="368" y="8"/>
                    </a:lnTo>
                    <a:close/>
                  </a:path>
                </a:pathLst>
              </a:custGeom>
              <a:solidFill>
                <a:srgbClr val="352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98">
                <a:extLst>
                  <a:ext uri="{FF2B5EF4-FFF2-40B4-BE49-F238E27FC236}">
                    <a16:creationId xmlns:a16="http://schemas.microsoft.com/office/drawing/2014/main" id="{360731CB-588D-43AC-821D-4B1BD9B07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55234"/>
                <a:ext cx="1120879" cy="388423"/>
              </a:xfrm>
              <a:custGeom>
                <a:avLst/>
                <a:gdLst>
                  <a:gd name="T0" fmla="*/ 2161 w 3331"/>
                  <a:gd name="T1" fmla="*/ 73 h 1153"/>
                  <a:gd name="T2" fmla="*/ 2093 w 3331"/>
                  <a:gd name="T3" fmla="*/ 55 h 1153"/>
                  <a:gd name="T4" fmla="*/ 1964 w 3331"/>
                  <a:gd name="T5" fmla="*/ 27 h 1153"/>
                  <a:gd name="T6" fmla="*/ 1838 w 3331"/>
                  <a:gd name="T7" fmla="*/ 10 h 1153"/>
                  <a:gd name="T8" fmla="*/ 1713 w 3331"/>
                  <a:gd name="T9" fmla="*/ 1 h 1153"/>
                  <a:gd name="T10" fmla="*/ 1648 w 3331"/>
                  <a:gd name="T11" fmla="*/ 0 h 1153"/>
                  <a:gd name="T12" fmla="*/ 1588 w 3331"/>
                  <a:gd name="T13" fmla="*/ 1 h 1153"/>
                  <a:gd name="T14" fmla="*/ 1455 w 3331"/>
                  <a:gd name="T15" fmla="*/ 11 h 1153"/>
                  <a:gd name="T16" fmla="*/ 1319 w 3331"/>
                  <a:gd name="T17" fmla="*/ 32 h 1153"/>
                  <a:gd name="T18" fmla="*/ 1186 w 3331"/>
                  <a:gd name="T19" fmla="*/ 59 h 1153"/>
                  <a:gd name="T20" fmla="*/ 1124 w 3331"/>
                  <a:gd name="T21" fmla="*/ 76 h 1153"/>
                  <a:gd name="T22" fmla="*/ 1084 w 3331"/>
                  <a:gd name="T23" fmla="*/ 79 h 1153"/>
                  <a:gd name="T24" fmla="*/ 999 w 3331"/>
                  <a:gd name="T25" fmla="*/ 102 h 1153"/>
                  <a:gd name="T26" fmla="*/ 910 w 3331"/>
                  <a:gd name="T27" fmla="*/ 147 h 1153"/>
                  <a:gd name="T28" fmla="*/ 818 w 3331"/>
                  <a:gd name="T29" fmla="*/ 207 h 1153"/>
                  <a:gd name="T30" fmla="*/ 724 w 3331"/>
                  <a:gd name="T31" fmla="*/ 284 h 1153"/>
                  <a:gd name="T32" fmla="*/ 630 w 3331"/>
                  <a:gd name="T33" fmla="*/ 370 h 1153"/>
                  <a:gd name="T34" fmla="*/ 492 w 3331"/>
                  <a:gd name="T35" fmla="*/ 514 h 1153"/>
                  <a:gd name="T36" fmla="*/ 319 w 3331"/>
                  <a:gd name="T37" fmla="*/ 716 h 1153"/>
                  <a:gd name="T38" fmla="*/ 174 w 3331"/>
                  <a:gd name="T39" fmla="*/ 905 h 1153"/>
                  <a:gd name="T40" fmla="*/ 21 w 3331"/>
                  <a:gd name="T41" fmla="*/ 1120 h 1153"/>
                  <a:gd name="T42" fmla="*/ 0 w 3331"/>
                  <a:gd name="T43" fmla="*/ 1153 h 1153"/>
                  <a:gd name="T44" fmla="*/ 3331 w 3331"/>
                  <a:gd name="T45" fmla="*/ 1153 h 1153"/>
                  <a:gd name="T46" fmla="*/ 3305 w 3331"/>
                  <a:gd name="T47" fmla="*/ 1120 h 1153"/>
                  <a:gd name="T48" fmla="*/ 3130 w 3331"/>
                  <a:gd name="T49" fmla="*/ 905 h 1153"/>
                  <a:gd name="T50" fmla="*/ 2966 w 3331"/>
                  <a:gd name="T51" fmla="*/ 715 h 1153"/>
                  <a:gd name="T52" fmla="*/ 2778 w 3331"/>
                  <a:gd name="T53" fmla="*/ 513 h 1153"/>
                  <a:gd name="T54" fmla="*/ 2581 w 3331"/>
                  <a:gd name="T55" fmla="*/ 323 h 1153"/>
                  <a:gd name="T56" fmla="*/ 2440 w 3331"/>
                  <a:gd name="T57" fmla="*/ 204 h 1153"/>
                  <a:gd name="T58" fmla="*/ 2349 w 3331"/>
                  <a:gd name="T59" fmla="*/ 143 h 1153"/>
                  <a:gd name="T60" fmla="*/ 2267 w 3331"/>
                  <a:gd name="T61" fmla="*/ 99 h 1153"/>
                  <a:gd name="T62" fmla="*/ 2194 w 3331"/>
                  <a:gd name="T63" fmla="*/ 75 h 1153"/>
                  <a:gd name="T64" fmla="*/ 2161 w 3331"/>
                  <a:gd name="T65" fmla="*/ 73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331" h="1153">
                    <a:moveTo>
                      <a:pt x="2161" y="73"/>
                    </a:moveTo>
                    <a:lnTo>
                      <a:pt x="2093" y="55"/>
                    </a:lnTo>
                    <a:lnTo>
                      <a:pt x="1964" y="27"/>
                    </a:lnTo>
                    <a:lnTo>
                      <a:pt x="1838" y="10"/>
                    </a:lnTo>
                    <a:lnTo>
                      <a:pt x="1713" y="1"/>
                    </a:lnTo>
                    <a:lnTo>
                      <a:pt x="1648" y="0"/>
                    </a:lnTo>
                    <a:lnTo>
                      <a:pt x="1588" y="1"/>
                    </a:lnTo>
                    <a:lnTo>
                      <a:pt x="1455" y="11"/>
                    </a:lnTo>
                    <a:lnTo>
                      <a:pt x="1319" y="32"/>
                    </a:lnTo>
                    <a:lnTo>
                      <a:pt x="1186" y="59"/>
                    </a:lnTo>
                    <a:lnTo>
                      <a:pt x="1124" y="76"/>
                    </a:lnTo>
                    <a:lnTo>
                      <a:pt x="1084" y="79"/>
                    </a:lnTo>
                    <a:lnTo>
                      <a:pt x="999" y="102"/>
                    </a:lnTo>
                    <a:lnTo>
                      <a:pt x="910" y="147"/>
                    </a:lnTo>
                    <a:lnTo>
                      <a:pt x="818" y="207"/>
                    </a:lnTo>
                    <a:lnTo>
                      <a:pt x="724" y="284"/>
                    </a:lnTo>
                    <a:lnTo>
                      <a:pt x="630" y="370"/>
                    </a:lnTo>
                    <a:lnTo>
                      <a:pt x="492" y="514"/>
                    </a:lnTo>
                    <a:lnTo>
                      <a:pt x="319" y="716"/>
                    </a:lnTo>
                    <a:lnTo>
                      <a:pt x="174" y="905"/>
                    </a:lnTo>
                    <a:lnTo>
                      <a:pt x="21" y="1120"/>
                    </a:lnTo>
                    <a:lnTo>
                      <a:pt x="0" y="1153"/>
                    </a:lnTo>
                    <a:lnTo>
                      <a:pt x="3331" y="1153"/>
                    </a:lnTo>
                    <a:lnTo>
                      <a:pt x="3305" y="1120"/>
                    </a:lnTo>
                    <a:lnTo>
                      <a:pt x="3130" y="905"/>
                    </a:lnTo>
                    <a:lnTo>
                      <a:pt x="2966" y="715"/>
                    </a:lnTo>
                    <a:lnTo>
                      <a:pt x="2778" y="513"/>
                    </a:lnTo>
                    <a:lnTo>
                      <a:pt x="2581" y="323"/>
                    </a:lnTo>
                    <a:lnTo>
                      <a:pt x="2440" y="204"/>
                    </a:lnTo>
                    <a:lnTo>
                      <a:pt x="2349" y="143"/>
                    </a:lnTo>
                    <a:lnTo>
                      <a:pt x="2267" y="99"/>
                    </a:lnTo>
                    <a:lnTo>
                      <a:pt x="2194" y="75"/>
                    </a:lnTo>
                    <a:lnTo>
                      <a:pt x="2161" y="73"/>
                    </a:lnTo>
                    <a:close/>
                  </a:path>
                </a:pathLst>
              </a:custGeom>
              <a:solidFill>
                <a:srgbClr val="3532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99">
                <a:extLst>
                  <a:ext uri="{FF2B5EF4-FFF2-40B4-BE49-F238E27FC236}">
                    <a16:creationId xmlns:a16="http://schemas.microsoft.com/office/drawing/2014/main" id="{6919A714-3F69-4BC9-ABAF-76C3DA729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7742" y="2062296"/>
                <a:ext cx="1120879" cy="363201"/>
              </a:xfrm>
              <a:custGeom>
                <a:avLst/>
                <a:gdLst>
                  <a:gd name="T0" fmla="*/ 2161 w 3331"/>
                  <a:gd name="T1" fmla="*/ 0 h 1080"/>
                  <a:gd name="T2" fmla="*/ 2128 w 3331"/>
                  <a:gd name="T3" fmla="*/ 0 h 1080"/>
                  <a:gd name="T4" fmla="*/ 2061 w 3331"/>
                  <a:gd name="T5" fmla="*/ 11 h 1080"/>
                  <a:gd name="T6" fmla="*/ 1965 w 3331"/>
                  <a:gd name="T7" fmla="*/ 38 h 1080"/>
                  <a:gd name="T8" fmla="*/ 1840 w 3331"/>
                  <a:gd name="T9" fmla="*/ 83 h 1080"/>
                  <a:gd name="T10" fmla="*/ 1745 w 3331"/>
                  <a:gd name="T11" fmla="*/ 110 h 1080"/>
                  <a:gd name="T12" fmla="*/ 1680 w 3331"/>
                  <a:gd name="T13" fmla="*/ 120 h 1080"/>
                  <a:gd name="T14" fmla="*/ 1648 w 3331"/>
                  <a:gd name="T15" fmla="*/ 122 h 1080"/>
                  <a:gd name="T16" fmla="*/ 1618 w 3331"/>
                  <a:gd name="T17" fmla="*/ 120 h 1080"/>
                  <a:gd name="T18" fmla="*/ 1559 w 3331"/>
                  <a:gd name="T19" fmla="*/ 110 h 1080"/>
                  <a:gd name="T20" fmla="*/ 1467 w 3331"/>
                  <a:gd name="T21" fmla="*/ 84 h 1080"/>
                  <a:gd name="T22" fmla="*/ 1337 w 3331"/>
                  <a:gd name="T23" fmla="*/ 41 h 1080"/>
                  <a:gd name="T24" fmla="*/ 1234 w 3331"/>
                  <a:gd name="T25" fmla="*/ 15 h 1080"/>
                  <a:gd name="T26" fmla="*/ 1162 w 3331"/>
                  <a:gd name="T27" fmla="*/ 5 h 1080"/>
                  <a:gd name="T28" fmla="*/ 1124 w 3331"/>
                  <a:gd name="T29" fmla="*/ 3 h 1080"/>
                  <a:gd name="T30" fmla="*/ 1084 w 3331"/>
                  <a:gd name="T31" fmla="*/ 6 h 1080"/>
                  <a:gd name="T32" fmla="*/ 999 w 3331"/>
                  <a:gd name="T33" fmla="*/ 29 h 1080"/>
                  <a:gd name="T34" fmla="*/ 910 w 3331"/>
                  <a:gd name="T35" fmla="*/ 74 h 1080"/>
                  <a:gd name="T36" fmla="*/ 818 w 3331"/>
                  <a:gd name="T37" fmla="*/ 134 h 1080"/>
                  <a:gd name="T38" fmla="*/ 724 w 3331"/>
                  <a:gd name="T39" fmla="*/ 211 h 1080"/>
                  <a:gd name="T40" fmla="*/ 630 w 3331"/>
                  <a:gd name="T41" fmla="*/ 297 h 1080"/>
                  <a:gd name="T42" fmla="*/ 492 w 3331"/>
                  <a:gd name="T43" fmla="*/ 441 h 1080"/>
                  <a:gd name="T44" fmla="*/ 319 w 3331"/>
                  <a:gd name="T45" fmla="*/ 643 h 1080"/>
                  <a:gd name="T46" fmla="*/ 174 w 3331"/>
                  <a:gd name="T47" fmla="*/ 832 h 1080"/>
                  <a:gd name="T48" fmla="*/ 21 w 3331"/>
                  <a:gd name="T49" fmla="*/ 1047 h 1080"/>
                  <a:gd name="T50" fmla="*/ 0 w 3331"/>
                  <a:gd name="T51" fmla="*/ 1080 h 1080"/>
                  <a:gd name="T52" fmla="*/ 3331 w 3331"/>
                  <a:gd name="T53" fmla="*/ 1080 h 1080"/>
                  <a:gd name="T54" fmla="*/ 3305 w 3331"/>
                  <a:gd name="T55" fmla="*/ 1047 h 1080"/>
                  <a:gd name="T56" fmla="*/ 3130 w 3331"/>
                  <a:gd name="T57" fmla="*/ 831 h 1080"/>
                  <a:gd name="T58" fmla="*/ 2966 w 3331"/>
                  <a:gd name="T59" fmla="*/ 642 h 1080"/>
                  <a:gd name="T60" fmla="*/ 2778 w 3331"/>
                  <a:gd name="T61" fmla="*/ 439 h 1080"/>
                  <a:gd name="T62" fmla="*/ 2581 w 3331"/>
                  <a:gd name="T63" fmla="*/ 248 h 1080"/>
                  <a:gd name="T64" fmla="*/ 2440 w 3331"/>
                  <a:gd name="T65" fmla="*/ 132 h 1080"/>
                  <a:gd name="T66" fmla="*/ 2349 w 3331"/>
                  <a:gd name="T67" fmla="*/ 70 h 1080"/>
                  <a:gd name="T68" fmla="*/ 2267 w 3331"/>
                  <a:gd name="T69" fmla="*/ 26 h 1080"/>
                  <a:gd name="T70" fmla="*/ 2194 w 3331"/>
                  <a:gd name="T71" fmla="*/ 2 h 1080"/>
                  <a:gd name="T72" fmla="*/ 2161 w 3331"/>
                  <a:gd name="T73" fmla="*/ 0 h 10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31" h="1080">
                    <a:moveTo>
                      <a:pt x="2161" y="0"/>
                    </a:moveTo>
                    <a:lnTo>
                      <a:pt x="2128" y="0"/>
                    </a:lnTo>
                    <a:lnTo>
                      <a:pt x="2061" y="11"/>
                    </a:lnTo>
                    <a:lnTo>
                      <a:pt x="1965" y="38"/>
                    </a:lnTo>
                    <a:lnTo>
                      <a:pt x="1840" y="83"/>
                    </a:lnTo>
                    <a:lnTo>
                      <a:pt x="1745" y="110"/>
                    </a:lnTo>
                    <a:lnTo>
                      <a:pt x="1680" y="120"/>
                    </a:lnTo>
                    <a:lnTo>
                      <a:pt x="1648" y="122"/>
                    </a:lnTo>
                    <a:lnTo>
                      <a:pt x="1618" y="120"/>
                    </a:lnTo>
                    <a:lnTo>
                      <a:pt x="1559" y="110"/>
                    </a:lnTo>
                    <a:lnTo>
                      <a:pt x="1467" y="84"/>
                    </a:lnTo>
                    <a:lnTo>
                      <a:pt x="1337" y="41"/>
                    </a:lnTo>
                    <a:lnTo>
                      <a:pt x="1234" y="15"/>
                    </a:lnTo>
                    <a:lnTo>
                      <a:pt x="1162" y="5"/>
                    </a:lnTo>
                    <a:lnTo>
                      <a:pt x="1124" y="3"/>
                    </a:lnTo>
                    <a:lnTo>
                      <a:pt x="1084" y="6"/>
                    </a:lnTo>
                    <a:lnTo>
                      <a:pt x="999" y="29"/>
                    </a:lnTo>
                    <a:lnTo>
                      <a:pt x="910" y="74"/>
                    </a:lnTo>
                    <a:lnTo>
                      <a:pt x="818" y="134"/>
                    </a:lnTo>
                    <a:lnTo>
                      <a:pt x="724" y="211"/>
                    </a:lnTo>
                    <a:lnTo>
                      <a:pt x="630" y="297"/>
                    </a:lnTo>
                    <a:lnTo>
                      <a:pt x="492" y="441"/>
                    </a:lnTo>
                    <a:lnTo>
                      <a:pt x="319" y="643"/>
                    </a:lnTo>
                    <a:lnTo>
                      <a:pt x="174" y="832"/>
                    </a:lnTo>
                    <a:lnTo>
                      <a:pt x="21" y="1047"/>
                    </a:lnTo>
                    <a:lnTo>
                      <a:pt x="0" y="1080"/>
                    </a:lnTo>
                    <a:lnTo>
                      <a:pt x="3331" y="1080"/>
                    </a:lnTo>
                    <a:lnTo>
                      <a:pt x="3305" y="1047"/>
                    </a:lnTo>
                    <a:lnTo>
                      <a:pt x="3130" y="831"/>
                    </a:lnTo>
                    <a:lnTo>
                      <a:pt x="2966" y="642"/>
                    </a:lnTo>
                    <a:lnTo>
                      <a:pt x="2778" y="439"/>
                    </a:lnTo>
                    <a:lnTo>
                      <a:pt x="2581" y="248"/>
                    </a:lnTo>
                    <a:lnTo>
                      <a:pt x="2440" y="132"/>
                    </a:lnTo>
                    <a:lnTo>
                      <a:pt x="2349" y="70"/>
                    </a:lnTo>
                    <a:lnTo>
                      <a:pt x="2267" y="26"/>
                    </a:lnTo>
                    <a:lnTo>
                      <a:pt x="2194" y="2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rgbClr val="2822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100">
                <a:extLst>
                  <a:ext uri="{FF2B5EF4-FFF2-40B4-BE49-F238E27FC236}">
                    <a16:creationId xmlns:a16="http://schemas.microsoft.com/office/drawing/2014/main" id="{B64F7D53-8645-456F-955E-47D7411E5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2110" y="2264075"/>
                <a:ext cx="2172144" cy="614415"/>
              </a:xfrm>
              <a:custGeom>
                <a:avLst/>
                <a:gdLst>
                  <a:gd name="T0" fmla="*/ 3231 w 6461"/>
                  <a:gd name="T1" fmla="*/ 0 h 1825"/>
                  <a:gd name="T2" fmla="*/ 3065 w 6461"/>
                  <a:gd name="T3" fmla="*/ 0 h 1825"/>
                  <a:gd name="T4" fmla="*/ 2740 w 6461"/>
                  <a:gd name="T5" fmla="*/ 13 h 1825"/>
                  <a:gd name="T6" fmla="*/ 2424 w 6461"/>
                  <a:gd name="T7" fmla="*/ 36 h 1825"/>
                  <a:gd name="T8" fmla="*/ 2122 w 6461"/>
                  <a:gd name="T9" fmla="*/ 69 h 1825"/>
                  <a:gd name="T10" fmla="*/ 1833 w 6461"/>
                  <a:gd name="T11" fmla="*/ 110 h 1825"/>
                  <a:gd name="T12" fmla="*/ 1558 w 6461"/>
                  <a:gd name="T13" fmla="*/ 156 h 1825"/>
                  <a:gd name="T14" fmla="*/ 1175 w 6461"/>
                  <a:gd name="T15" fmla="*/ 232 h 1825"/>
                  <a:gd name="T16" fmla="*/ 736 w 6461"/>
                  <a:gd name="T17" fmla="*/ 340 h 1825"/>
                  <a:gd name="T18" fmla="*/ 387 w 6461"/>
                  <a:gd name="T19" fmla="*/ 440 h 1825"/>
                  <a:gd name="T20" fmla="*/ 46 w 6461"/>
                  <a:gd name="T21" fmla="*/ 555 h 1825"/>
                  <a:gd name="T22" fmla="*/ 0 w 6461"/>
                  <a:gd name="T23" fmla="*/ 572 h 1825"/>
                  <a:gd name="T24" fmla="*/ 3 w 6461"/>
                  <a:gd name="T25" fmla="*/ 582 h 1825"/>
                  <a:gd name="T26" fmla="*/ 27 w 6461"/>
                  <a:gd name="T27" fmla="*/ 623 h 1825"/>
                  <a:gd name="T28" fmla="*/ 102 w 6461"/>
                  <a:gd name="T29" fmla="*/ 718 h 1825"/>
                  <a:gd name="T30" fmla="*/ 357 w 6461"/>
                  <a:gd name="T31" fmla="*/ 1003 h 1825"/>
                  <a:gd name="T32" fmla="*/ 1000 w 6461"/>
                  <a:gd name="T33" fmla="*/ 1678 h 1825"/>
                  <a:gd name="T34" fmla="*/ 1144 w 6461"/>
                  <a:gd name="T35" fmla="*/ 1819 h 1825"/>
                  <a:gd name="T36" fmla="*/ 1149 w 6461"/>
                  <a:gd name="T37" fmla="*/ 1810 h 1825"/>
                  <a:gd name="T38" fmla="*/ 1213 w 6461"/>
                  <a:gd name="T39" fmla="*/ 1745 h 1825"/>
                  <a:gd name="T40" fmla="*/ 1342 w 6461"/>
                  <a:gd name="T41" fmla="*/ 1642 h 1825"/>
                  <a:gd name="T42" fmla="*/ 1481 w 6461"/>
                  <a:gd name="T43" fmla="*/ 1546 h 1825"/>
                  <a:gd name="T44" fmla="*/ 1595 w 6461"/>
                  <a:gd name="T45" fmla="*/ 1479 h 1825"/>
                  <a:gd name="T46" fmla="*/ 1725 w 6461"/>
                  <a:gd name="T47" fmla="*/ 1411 h 1825"/>
                  <a:gd name="T48" fmla="*/ 1870 w 6461"/>
                  <a:gd name="T49" fmla="*/ 1345 h 1825"/>
                  <a:gd name="T50" fmla="*/ 2033 w 6461"/>
                  <a:gd name="T51" fmla="*/ 1283 h 1825"/>
                  <a:gd name="T52" fmla="*/ 2213 w 6461"/>
                  <a:gd name="T53" fmla="*/ 1225 h 1825"/>
                  <a:gd name="T54" fmla="*/ 2408 w 6461"/>
                  <a:gd name="T55" fmla="*/ 1175 h 1825"/>
                  <a:gd name="T56" fmla="*/ 2622 w 6461"/>
                  <a:gd name="T57" fmla="*/ 1133 h 1825"/>
                  <a:gd name="T58" fmla="*/ 2852 w 6461"/>
                  <a:gd name="T59" fmla="*/ 1104 h 1825"/>
                  <a:gd name="T60" fmla="*/ 3099 w 6461"/>
                  <a:gd name="T61" fmla="*/ 1088 h 1825"/>
                  <a:gd name="T62" fmla="*/ 3231 w 6461"/>
                  <a:gd name="T63" fmla="*/ 1087 h 1825"/>
                  <a:gd name="T64" fmla="*/ 3362 w 6461"/>
                  <a:gd name="T65" fmla="*/ 1088 h 1825"/>
                  <a:gd name="T66" fmla="*/ 3609 w 6461"/>
                  <a:gd name="T67" fmla="*/ 1105 h 1825"/>
                  <a:gd name="T68" fmla="*/ 3839 w 6461"/>
                  <a:gd name="T69" fmla="*/ 1136 h 1825"/>
                  <a:gd name="T70" fmla="*/ 4053 w 6461"/>
                  <a:gd name="T71" fmla="*/ 1177 h 1825"/>
                  <a:gd name="T72" fmla="*/ 4248 w 6461"/>
                  <a:gd name="T73" fmla="*/ 1229 h 1825"/>
                  <a:gd name="T74" fmla="*/ 4427 w 6461"/>
                  <a:gd name="T75" fmla="*/ 1288 h 1825"/>
                  <a:gd name="T76" fmla="*/ 4590 w 6461"/>
                  <a:gd name="T77" fmla="*/ 1353 h 1825"/>
                  <a:gd name="T78" fmla="*/ 4736 w 6461"/>
                  <a:gd name="T79" fmla="*/ 1421 h 1825"/>
                  <a:gd name="T80" fmla="*/ 4925 w 6461"/>
                  <a:gd name="T81" fmla="*/ 1525 h 1825"/>
                  <a:gd name="T82" fmla="*/ 5118 w 6461"/>
                  <a:gd name="T83" fmla="*/ 1654 h 1825"/>
                  <a:gd name="T84" fmla="*/ 5294 w 6461"/>
                  <a:gd name="T85" fmla="*/ 1801 h 1825"/>
                  <a:gd name="T86" fmla="*/ 5315 w 6461"/>
                  <a:gd name="T87" fmla="*/ 1825 h 1825"/>
                  <a:gd name="T88" fmla="*/ 5461 w 6461"/>
                  <a:gd name="T89" fmla="*/ 1675 h 1825"/>
                  <a:gd name="T90" fmla="*/ 6104 w 6461"/>
                  <a:gd name="T91" fmla="*/ 1000 h 1825"/>
                  <a:gd name="T92" fmla="*/ 6359 w 6461"/>
                  <a:gd name="T93" fmla="*/ 718 h 1825"/>
                  <a:gd name="T94" fmla="*/ 6434 w 6461"/>
                  <a:gd name="T95" fmla="*/ 624 h 1825"/>
                  <a:gd name="T96" fmla="*/ 6458 w 6461"/>
                  <a:gd name="T97" fmla="*/ 584 h 1825"/>
                  <a:gd name="T98" fmla="*/ 6461 w 6461"/>
                  <a:gd name="T99" fmla="*/ 574 h 1825"/>
                  <a:gd name="T100" fmla="*/ 6415 w 6461"/>
                  <a:gd name="T101" fmla="*/ 555 h 1825"/>
                  <a:gd name="T102" fmla="*/ 6074 w 6461"/>
                  <a:gd name="T103" fmla="*/ 441 h 1825"/>
                  <a:gd name="T104" fmla="*/ 5725 w 6461"/>
                  <a:gd name="T105" fmla="*/ 340 h 1825"/>
                  <a:gd name="T106" fmla="*/ 5286 w 6461"/>
                  <a:gd name="T107" fmla="*/ 232 h 1825"/>
                  <a:gd name="T108" fmla="*/ 4903 w 6461"/>
                  <a:gd name="T109" fmla="*/ 156 h 1825"/>
                  <a:gd name="T110" fmla="*/ 4628 w 6461"/>
                  <a:gd name="T111" fmla="*/ 110 h 1825"/>
                  <a:gd name="T112" fmla="*/ 4339 w 6461"/>
                  <a:gd name="T113" fmla="*/ 69 h 1825"/>
                  <a:gd name="T114" fmla="*/ 4037 w 6461"/>
                  <a:gd name="T115" fmla="*/ 36 h 1825"/>
                  <a:gd name="T116" fmla="*/ 3721 w 6461"/>
                  <a:gd name="T117" fmla="*/ 13 h 1825"/>
                  <a:gd name="T118" fmla="*/ 3396 w 6461"/>
                  <a:gd name="T119" fmla="*/ 0 h 1825"/>
                  <a:gd name="T120" fmla="*/ 3231 w 6461"/>
                  <a:gd name="T121" fmla="*/ 0 h 1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461" h="1825">
                    <a:moveTo>
                      <a:pt x="3231" y="0"/>
                    </a:moveTo>
                    <a:lnTo>
                      <a:pt x="3065" y="0"/>
                    </a:lnTo>
                    <a:lnTo>
                      <a:pt x="2740" y="13"/>
                    </a:lnTo>
                    <a:lnTo>
                      <a:pt x="2424" y="36"/>
                    </a:lnTo>
                    <a:lnTo>
                      <a:pt x="2122" y="69"/>
                    </a:lnTo>
                    <a:lnTo>
                      <a:pt x="1833" y="110"/>
                    </a:lnTo>
                    <a:lnTo>
                      <a:pt x="1558" y="156"/>
                    </a:lnTo>
                    <a:lnTo>
                      <a:pt x="1175" y="232"/>
                    </a:lnTo>
                    <a:lnTo>
                      <a:pt x="736" y="340"/>
                    </a:lnTo>
                    <a:lnTo>
                      <a:pt x="387" y="440"/>
                    </a:lnTo>
                    <a:lnTo>
                      <a:pt x="46" y="555"/>
                    </a:lnTo>
                    <a:lnTo>
                      <a:pt x="0" y="572"/>
                    </a:lnTo>
                    <a:lnTo>
                      <a:pt x="3" y="582"/>
                    </a:lnTo>
                    <a:lnTo>
                      <a:pt x="27" y="623"/>
                    </a:lnTo>
                    <a:lnTo>
                      <a:pt x="102" y="718"/>
                    </a:lnTo>
                    <a:lnTo>
                      <a:pt x="357" y="1003"/>
                    </a:lnTo>
                    <a:lnTo>
                      <a:pt x="1000" y="1678"/>
                    </a:lnTo>
                    <a:lnTo>
                      <a:pt x="1144" y="1819"/>
                    </a:lnTo>
                    <a:lnTo>
                      <a:pt x="1149" y="1810"/>
                    </a:lnTo>
                    <a:lnTo>
                      <a:pt x="1213" y="1745"/>
                    </a:lnTo>
                    <a:lnTo>
                      <a:pt x="1342" y="1642"/>
                    </a:lnTo>
                    <a:lnTo>
                      <a:pt x="1481" y="1546"/>
                    </a:lnTo>
                    <a:lnTo>
                      <a:pt x="1595" y="1479"/>
                    </a:lnTo>
                    <a:lnTo>
                      <a:pt x="1725" y="1411"/>
                    </a:lnTo>
                    <a:lnTo>
                      <a:pt x="1870" y="1345"/>
                    </a:lnTo>
                    <a:lnTo>
                      <a:pt x="2033" y="1283"/>
                    </a:lnTo>
                    <a:lnTo>
                      <a:pt x="2213" y="1225"/>
                    </a:lnTo>
                    <a:lnTo>
                      <a:pt x="2408" y="1175"/>
                    </a:lnTo>
                    <a:lnTo>
                      <a:pt x="2622" y="1133"/>
                    </a:lnTo>
                    <a:lnTo>
                      <a:pt x="2852" y="1104"/>
                    </a:lnTo>
                    <a:lnTo>
                      <a:pt x="3099" y="1088"/>
                    </a:lnTo>
                    <a:lnTo>
                      <a:pt x="3231" y="1087"/>
                    </a:lnTo>
                    <a:lnTo>
                      <a:pt x="3362" y="1088"/>
                    </a:lnTo>
                    <a:lnTo>
                      <a:pt x="3609" y="1105"/>
                    </a:lnTo>
                    <a:lnTo>
                      <a:pt x="3839" y="1136"/>
                    </a:lnTo>
                    <a:lnTo>
                      <a:pt x="4053" y="1177"/>
                    </a:lnTo>
                    <a:lnTo>
                      <a:pt x="4248" y="1229"/>
                    </a:lnTo>
                    <a:lnTo>
                      <a:pt x="4427" y="1288"/>
                    </a:lnTo>
                    <a:lnTo>
                      <a:pt x="4590" y="1353"/>
                    </a:lnTo>
                    <a:lnTo>
                      <a:pt x="4736" y="1421"/>
                    </a:lnTo>
                    <a:lnTo>
                      <a:pt x="4925" y="1525"/>
                    </a:lnTo>
                    <a:lnTo>
                      <a:pt x="5118" y="1654"/>
                    </a:lnTo>
                    <a:lnTo>
                      <a:pt x="5294" y="1801"/>
                    </a:lnTo>
                    <a:lnTo>
                      <a:pt x="5315" y="1825"/>
                    </a:lnTo>
                    <a:lnTo>
                      <a:pt x="5461" y="1675"/>
                    </a:lnTo>
                    <a:lnTo>
                      <a:pt x="6104" y="1000"/>
                    </a:lnTo>
                    <a:lnTo>
                      <a:pt x="6359" y="718"/>
                    </a:lnTo>
                    <a:lnTo>
                      <a:pt x="6434" y="624"/>
                    </a:lnTo>
                    <a:lnTo>
                      <a:pt x="6458" y="584"/>
                    </a:lnTo>
                    <a:lnTo>
                      <a:pt x="6461" y="574"/>
                    </a:lnTo>
                    <a:lnTo>
                      <a:pt x="6415" y="555"/>
                    </a:lnTo>
                    <a:lnTo>
                      <a:pt x="6074" y="441"/>
                    </a:lnTo>
                    <a:lnTo>
                      <a:pt x="5725" y="340"/>
                    </a:lnTo>
                    <a:lnTo>
                      <a:pt x="5286" y="232"/>
                    </a:lnTo>
                    <a:lnTo>
                      <a:pt x="4903" y="156"/>
                    </a:lnTo>
                    <a:lnTo>
                      <a:pt x="4628" y="110"/>
                    </a:lnTo>
                    <a:lnTo>
                      <a:pt x="4339" y="69"/>
                    </a:lnTo>
                    <a:lnTo>
                      <a:pt x="4037" y="36"/>
                    </a:lnTo>
                    <a:lnTo>
                      <a:pt x="3721" y="13"/>
                    </a:lnTo>
                    <a:lnTo>
                      <a:pt x="3396" y="0"/>
                    </a:lnTo>
                    <a:lnTo>
                      <a:pt x="3231" y="0"/>
                    </a:lnTo>
                    <a:close/>
                  </a:path>
                </a:pathLst>
              </a:custGeom>
              <a:solidFill>
                <a:srgbClr val="1412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658F5557-F661-4324-9B41-82C5DE7F0079}"/>
                </a:ext>
              </a:extLst>
            </p:cNvPr>
            <p:cNvGrpSpPr/>
            <p:nvPr/>
          </p:nvGrpSpPr>
          <p:grpSpPr>
            <a:xfrm>
              <a:off x="429228" y="8177882"/>
              <a:ext cx="1336376" cy="495127"/>
              <a:chOff x="-1433412" y="4116561"/>
              <a:chExt cx="1263106" cy="671507"/>
            </a:xfrm>
          </p:grpSpPr>
          <p:sp>
            <p:nvSpPr>
              <p:cNvPr id="142" name="사각형: 둥근 위쪽 모서리 141">
                <a:extLst>
                  <a:ext uri="{FF2B5EF4-FFF2-40B4-BE49-F238E27FC236}">
                    <a16:creationId xmlns:a16="http://schemas.microsoft.com/office/drawing/2014/main" id="{A7816800-D01C-497E-B1ED-14655A826AA6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FF4C0F7E-9753-48BA-9C79-5BC4D8CBBE7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14" name="Group 4">
              <a:extLst>
                <a:ext uri="{FF2B5EF4-FFF2-40B4-BE49-F238E27FC236}">
                  <a16:creationId xmlns:a16="http://schemas.microsoft.com/office/drawing/2014/main" id="{689BB88C-5A64-456B-84B3-3AB26D4BBD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95444" y="7067326"/>
              <a:ext cx="1211139" cy="1522136"/>
              <a:chOff x="2697" y="873"/>
              <a:chExt cx="2286" cy="2873"/>
            </a:xfrm>
          </p:grpSpPr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64847C3B-8AA2-4A25-8C4B-F99EF95662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7" y="2703"/>
                <a:ext cx="2286" cy="1043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7">
                <a:extLst>
                  <a:ext uri="{FF2B5EF4-FFF2-40B4-BE49-F238E27FC236}">
                    <a16:creationId xmlns:a16="http://schemas.microsoft.com/office/drawing/2014/main" id="{74746324-23E7-4D1F-937F-88A0E6306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" y="2508"/>
                <a:ext cx="1463" cy="625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287E4C43-F323-4BDD-9EDE-248C89CB7C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2374"/>
                <a:ext cx="498" cy="426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9">
                <a:extLst>
                  <a:ext uri="{FF2B5EF4-FFF2-40B4-BE49-F238E27FC236}">
                    <a16:creationId xmlns:a16="http://schemas.microsoft.com/office/drawing/2014/main" id="{EBBCBBCB-8504-4EC7-946C-C59EB0D2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62"/>
                <a:ext cx="1130" cy="1566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11">
                <a:extLst>
                  <a:ext uri="{FF2B5EF4-FFF2-40B4-BE49-F238E27FC236}">
                    <a16:creationId xmlns:a16="http://schemas.microsoft.com/office/drawing/2014/main" id="{E9DCEB4A-E036-4F09-BBFA-9160AB27F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1" y="1708"/>
                <a:ext cx="132" cy="391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B40E9D91-AFF0-4345-96FE-5F7303B67A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1708"/>
                <a:ext cx="133" cy="391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13">
                <a:extLst>
                  <a:ext uri="{FF2B5EF4-FFF2-40B4-BE49-F238E27FC236}">
                    <a16:creationId xmlns:a16="http://schemas.microsoft.com/office/drawing/2014/main" id="{E7658817-FF9B-4EF5-A094-815DCCDB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5" y="946"/>
                <a:ext cx="1130" cy="744"/>
              </a:xfrm>
              <a:custGeom>
                <a:avLst/>
                <a:gdLst>
                  <a:gd name="T0" fmla="*/ 3388 w 3388"/>
                  <a:gd name="T1" fmla="*/ 2231 h 2231"/>
                  <a:gd name="T2" fmla="*/ 3388 w 3388"/>
                  <a:gd name="T3" fmla="*/ 2067 h 2231"/>
                  <a:gd name="T4" fmla="*/ 3374 w 3388"/>
                  <a:gd name="T5" fmla="*/ 1764 h 2231"/>
                  <a:gd name="T6" fmla="*/ 3346 w 3388"/>
                  <a:gd name="T7" fmla="*/ 1490 h 2231"/>
                  <a:gd name="T8" fmla="*/ 3306 w 3388"/>
                  <a:gd name="T9" fmla="*/ 1245 h 2231"/>
                  <a:gd name="T10" fmla="*/ 3253 w 3388"/>
                  <a:gd name="T11" fmla="*/ 1025 h 2231"/>
                  <a:gd name="T12" fmla="*/ 3185 w 3388"/>
                  <a:gd name="T13" fmla="*/ 832 h 2231"/>
                  <a:gd name="T14" fmla="*/ 3104 w 3388"/>
                  <a:gd name="T15" fmla="*/ 662 h 2231"/>
                  <a:gd name="T16" fmla="*/ 3011 w 3388"/>
                  <a:gd name="T17" fmla="*/ 515 h 2231"/>
                  <a:gd name="T18" fmla="*/ 2904 w 3388"/>
                  <a:gd name="T19" fmla="*/ 388 h 2231"/>
                  <a:gd name="T20" fmla="*/ 2785 w 3388"/>
                  <a:gd name="T21" fmla="*/ 283 h 2231"/>
                  <a:gd name="T22" fmla="*/ 2653 w 3388"/>
                  <a:gd name="T23" fmla="*/ 196 h 2231"/>
                  <a:gd name="T24" fmla="*/ 2506 w 3388"/>
                  <a:gd name="T25" fmla="*/ 127 h 2231"/>
                  <a:gd name="T26" fmla="*/ 2347 w 3388"/>
                  <a:gd name="T27" fmla="*/ 74 h 2231"/>
                  <a:gd name="T28" fmla="*/ 2178 w 3388"/>
                  <a:gd name="T29" fmla="*/ 36 h 2231"/>
                  <a:gd name="T30" fmla="*/ 1993 w 3388"/>
                  <a:gd name="T31" fmla="*/ 12 h 2231"/>
                  <a:gd name="T32" fmla="*/ 1798 w 3388"/>
                  <a:gd name="T33" fmla="*/ 0 h 2231"/>
                  <a:gd name="T34" fmla="*/ 1694 w 3388"/>
                  <a:gd name="T35" fmla="*/ 0 h 2231"/>
                  <a:gd name="T36" fmla="*/ 1590 w 3388"/>
                  <a:gd name="T37" fmla="*/ 0 h 2231"/>
                  <a:gd name="T38" fmla="*/ 1395 w 3388"/>
                  <a:gd name="T39" fmla="*/ 12 h 2231"/>
                  <a:gd name="T40" fmla="*/ 1210 w 3388"/>
                  <a:gd name="T41" fmla="*/ 36 h 2231"/>
                  <a:gd name="T42" fmla="*/ 1041 w 3388"/>
                  <a:gd name="T43" fmla="*/ 74 h 2231"/>
                  <a:gd name="T44" fmla="*/ 882 w 3388"/>
                  <a:gd name="T45" fmla="*/ 127 h 2231"/>
                  <a:gd name="T46" fmla="*/ 735 w 3388"/>
                  <a:gd name="T47" fmla="*/ 196 h 2231"/>
                  <a:gd name="T48" fmla="*/ 603 w 3388"/>
                  <a:gd name="T49" fmla="*/ 283 h 2231"/>
                  <a:gd name="T50" fmla="*/ 484 w 3388"/>
                  <a:gd name="T51" fmla="*/ 388 h 2231"/>
                  <a:gd name="T52" fmla="*/ 377 w 3388"/>
                  <a:gd name="T53" fmla="*/ 515 h 2231"/>
                  <a:gd name="T54" fmla="*/ 284 w 3388"/>
                  <a:gd name="T55" fmla="*/ 662 h 2231"/>
                  <a:gd name="T56" fmla="*/ 203 w 3388"/>
                  <a:gd name="T57" fmla="*/ 832 h 2231"/>
                  <a:gd name="T58" fmla="*/ 135 w 3388"/>
                  <a:gd name="T59" fmla="*/ 1025 h 2231"/>
                  <a:gd name="T60" fmla="*/ 82 w 3388"/>
                  <a:gd name="T61" fmla="*/ 1245 h 2231"/>
                  <a:gd name="T62" fmla="*/ 42 w 3388"/>
                  <a:gd name="T63" fmla="*/ 1490 h 2231"/>
                  <a:gd name="T64" fmla="*/ 14 w 3388"/>
                  <a:gd name="T65" fmla="*/ 1764 h 2231"/>
                  <a:gd name="T66" fmla="*/ 0 w 3388"/>
                  <a:gd name="T67" fmla="*/ 2067 h 2231"/>
                  <a:gd name="T68" fmla="*/ 0 w 3388"/>
                  <a:gd name="T69" fmla="*/ 2231 h 2231"/>
                  <a:gd name="T70" fmla="*/ 39 w 3388"/>
                  <a:gd name="T71" fmla="*/ 2149 h 2231"/>
                  <a:gd name="T72" fmla="*/ 269 w 3388"/>
                  <a:gd name="T73" fmla="*/ 1695 h 2231"/>
                  <a:gd name="T74" fmla="*/ 453 w 3388"/>
                  <a:gd name="T75" fmla="*/ 1356 h 2231"/>
                  <a:gd name="T76" fmla="*/ 543 w 3388"/>
                  <a:gd name="T77" fmla="*/ 1211 h 2231"/>
                  <a:gd name="T78" fmla="*/ 564 w 3388"/>
                  <a:gd name="T79" fmla="*/ 1176 h 2231"/>
                  <a:gd name="T80" fmla="*/ 613 w 3388"/>
                  <a:gd name="T81" fmla="*/ 1117 h 2231"/>
                  <a:gd name="T82" fmla="*/ 668 w 3388"/>
                  <a:gd name="T83" fmla="*/ 1065 h 2231"/>
                  <a:gd name="T84" fmla="*/ 724 w 3388"/>
                  <a:gd name="T85" fmla="*/ 1020 h 2231"/>
                  <a:gd name="T86" fmla="*/ 813 w 3388"/>
                  <a:gd name="T87" fmla="*/ 966 h 2231"/>
                  <a:gd name="T88" fmla="*/ 936 w 3388"/>
                  <a:gd name="T89" fmla="*/ 915 h 2231"/>
                  <a:gd name="T90" fmla="*/ 1051 w 3388"/>
                  <a:gd name="T91" fmla="*/ 884 h 2231"/>
                  <a:gd name="T92" fmla="*/ 1150 w 3388"/>
                  <a:gd name="T93" fmla="*/ 866 h 2231"/>
                  <a:gd name="T94" fmla="*/ 1256 w 3388"/>
                  <a:gd name="T95" fmla="*/ 858 h 2231"/>
                  <a:gd name="T96" fmla="*/ 1272 w 3388"/>
                  <a:gd name="T97" fmla="*/ 859 h 2231"/>
                  <a:gd name="T98" fmla="*/ 2212 w 3388"/>
                  <a:gd name="T99" fmla="*/ 859 h 2231"/>
                  <a:gd name="T100" fmla="*/ 2228 w 3388"/>
                  <a:gd name="T101" fmla="*/ 859 h 2231"/>
                  <a:gd name="T102" fmla="*/ 2336 w 3388"/>
                  <a:gd name="T103" fmla="*/ 871 h 2231"/>
                  <a:gd name="T104" fmla="*/ 2434 w 3388"/>
                  <a:gd name="T105" fmla="*/ 889 h 2231"/>
                  <a:gd name="T106" fmla="*/ 2545 w 3388"/>
                  <a:gd name="T107" fmla="*/ 922 h 2231"/>
                  <a:gd name="T108" fmla="*/ 2657 w 3388"/>
                  <a:gd name="T109" fmla="*/ 974 h 2231"/>
                  <a:gd name="T110" fmla="*/ 2736 w 3388"/>
                  <a:gd name="T111" fmla="*/ 1028 h 2231"/>
                  <a:gd name="T112" fmla="*/ 2784 w 3388"/>
                  <a:gd name="T113" fmla="*/ 1071 h 2231"/>
                  <a:gd name="T114" fmla="*/ 2825 w 3388"/>
                  <a:gd name="T115" fmla="*/ 1121 h 2231"/>
                  <a:gd name="T116" fmla="*/ 2860 w 3388"/>
                  <a:gd name="T117" fmla="*/ 1179 h 2231"/>
                  <a:gd name="T118" fmla="*/ 2874 w 3388"/>
                  <a:gd name="T119" fmla="*/ 1211 h 2231"/>
                  <a:gd name="T120" fmla="*/ 3388 w 3388"/>
                  <a:gd name="T121" fmla="*/ 2231 h 2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388" h="2231">
                    <a:moveTo>
                      <a:pt x="3388" y="2231"/>
                    </a:moveTo>
                    <a:lnTo>
                      <a:pt x="3388" y="2067"/>
                    </a:lnTo>
                    <a:lnTo>
                      <a:pt x="3374" y="1764"/>
                    </a:lnTo>
                    <a:lnTo>
                      <a:pt x="3346" y="1490"/>
                    </a:lnTo>
                    <a:lnTo>
                      <a:pt x="3306" y="1245"/>
                    </a:lnTo>
                    <a:lnTo>
                      <a:pt x="3253" y="1025"/>
                    </a:lnTo>
                    <a:lnTo>
                      <a:pt x="3185" y="832"/>
                    </a:lnTo>
                    <a:lnTo>
                      <a:pt x="3104" y="662"/>
                    </a:lnTo>
                    <a:lnTo>
                      <a:pt x="3011" y="515"/>
                    </a:lnTo>
                    <a:lnTo>
                      <a:pt x="2904" y="388"/>
                    </a:lnTo>
                    <a:lnTo>
                      <a:pt x="2785" y="283"/>
                    </a:lnTo>
                    <a:lnTo>
                      <a:pt x="2653" y="196"/>
                    </a:lnTo>
                    <a:lnTo>
                      <a:pt x="2506" y="127"/>
                    </a:lnTo>
                    <a:lnTo>
                      <a:pt x="2347" y="74"/>
                    </a:lnTo>
                    <a:lnTo>
                      <a:pt x="2178" y="36"/>
                    </a:lnTo>
                    <a:lnTo>
                      <a:pt x="1993" y="12"/>
                    </a:lnTo>
                    <a:lnTo>
                      <a:pt x="1798" y="0"/>
                    </a:lnTo>
                    <a:lnTo>
                      <a:pt x="1694" y="0"/>
                    </a:lnTo>
                    <a:lnTo>
                      <a:pt x="1590" y="0"/>
                    </a:lnTo>
                    <a:lnTo>
                      <a:pt x="1395" y="12"/>
                    </a:lnTo>
                    <a:lnTo>
                      <a:pt x="1210" y="36"/>
                    </a:lnTo>
                    <a:lnTo>
                      <a:pt x="1041" y="74"/>
                    </a:lnTo>
                    <a:lnTo>
                      <a:pt x="882" y="127"/>
                    </a:lnTo>
                    <a:lnTo>
                      <a:pt x="735" y="196"/>
                    </a:lnTo>
                    <a:lnTo>
                      <a:pt x="603" y="283"/>
                    </a:lnTo>
                    <a:lnTo>
                      <a:pt x="484" y="388"/>
                    </a:lnTo>
                    <a:lnTo>
                      <a:pt x="377" y="515"/>
                    </a:lnTo>
                    <a:lnTo>
                      <a:pt x="284" y="662"/>
                    </a:lnTo>
                    <a:lnTo>
                      <a:pt x="203" y="832"/>
                    </a:lnTo>
                    <a:lnTo>
                      <a:pt x="135" y="1025"/>
                    </a:lnTo>
                    <a:lnTo>
                      <a:pt x="82" y="1245"/>
                    </a:lnTo>
                    <a:lnTo>
                      <a:pt x="42" y="1490"/>
                    </a:lnTo>
                    <a:lnTo>
                      <a:pt x="14" y="1764"/>
                    </a:lnTo>
                    <a:lnTo>
                      <a:pt x="0" y="2067"/>
                    </a:lnTo>
                    <a:lnTo>
                      <a:pt x="0" y="2231"/>
                    </a:lnTo>
                    <a:lnTo>
                      <a:pt x="39" y="2149"/>
                    </a:lnTo>
                    <a:lnTo>
                      <a:pt x="269" y="1695"/>
                    </a:lnTo>
                    <a:lnTo>
                      <a:pt x="453" y="1356"/>
                    </a:lnTo>
                    <a:lnTo>
                      <a:pt x="543" y="1211"/>
                    </a:lnTo>
                    <a:lnTo>
                      <a:pt x="564" y="1176"/>
                    </a:lnTo>
                    <a:lnTo>
                      <a:pt x="613" y="1117"/>
                    </a:lnTo>
                    <a:lnTo>
                      <a:pt x="668" y="1065"/>
                    </a:lnTo>
                    <a:lnTo>
                      <a:pt x="724" y="1020"/>
                    </a:lnTo>
                    <a:lnTo>
                      <a:pt x="813" y="966"/>
                    </a:lnTo>
                    <a:lnTo>
                      <a:pt x="936" y="915"/>
                    </a:lnTo>
                    <a:lnTo>
                      <a:pt x="1051" y="884"/>
                    </a:lnTo>
                    <a:lnTo>
                      <a:pt x="1150" y="866"/>
                    </a:lnTo>
                    <a:lnTo>
                      <a:pt x="1256" y="858"/>
                    </a:lnTo>
                    <a:lnTo>
                      <a:pt x="1272" y="859"/>
                    </a:lnTo>
                    <a:lnTo>
                      <a:pt x="2212" y="859"/>
                    </a:lnTo>
                    <a:lnTo>
                      <a:pt x="2228" y="859"/>
                    </a:lnTo>
                    <a:lnTo>
                      <a:pt x="2336" y="871"/>
                    </a:lnTo>
                    <a:lnTo>
                      <a:pt x="2434" y="889"/>
                    </a:lnTo>
                    <a:lnTo>
                      <a:pt x="2545" y="922"/>
                    </a:lnTo>
                    <a:lnTo>
                      <a:pt x="2657" y="974"/>
                    </a:lnTo>
                    <a:lnTo>
                      <a:pt x="2736" y="1028"/>
                    </a:lnTo>
                    <a:lnTo>
                      <a:pt x="2784" y="1071"/>
                    </a:lnTo>
                    <a:lnTo>
                      <a:pt x="2825" y="1121"/>
                    </a:lnTo>
                    <a:lnTo>
                      <a:pt x="2860" y="1179"/>
                    </a:lnTo>
                    <a:lnTo>
                      <a:pt x="2874" y="1211"/>
                    </a:lnTo>
                    <a:lnTo>
                      <a:pt x="3388" y="2231"/>
                    </a:lnTo>
                    <a:close/>
                  </a:path>
                </a:pathLst>
              </a:custGeom>
              <a:solidFill>
                <a:srgbClr val="4720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19">
                <a:extLst>
                  <a:ext uri="{FF2B5EF4-FFF2-40B4-BE49-F238E27FC236}">
                    <a16:creationId xmlns:a16="http://schemas.microsoft.com/office/drawing/2014/main" id="{9006A777-CA89-4D7A-BE76-AD43A85B7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" y="923"/>
                <a:ext cx="1194" cy="713"/>
              </a:xfrm>
              <a:custGeom>
                <a:avLst/>
                <a:gdLst>
                  <a:gd name="T0" fmla="*/ 3580 w 3580"/>
                  <a:gd name="T1" fmla="*/ 2139 h 2139"/>
                  <a:gd name="T2" fmla="*/ 3579 w 3580"/>
                  <a:gd name="T3" fmla="*/ 1977 h 2139"/>
                  <a:gd name="T4" fmla="*/ 3560 w 3580"/>
                  <a:gd name="T5" fmla="*/ 1682 h 2139"/>
                  <a:gd name="T6" fmla="*/ 3524 w 3580"/>
                  <a:gd name="T7" fmla="*/ 1417 h 2139"/>
                  <a:gd name="T8" fmla="*/ 3472 w 3580"/>
                  <a:gd name="T9" fmla="*/ 1179 h 2139"/>
                  <a:gd name="T10" fmla="*/ 3405 w 3580"/>
                  <a:gd name="T11" fmla="*/ 967 h 2139"/>
                  <a:gd name="T12" fmla="*/ 3321 w 3580"/>
                  <a:gd name="T13" fmla="*/ 781 h 2139"/>
                  <a:gd name="T14" fmla="*/ 3225 w 3580"/>
                  <a:gd name="T15" fmla="*/ 618 h 2139"/>
                  <a:gd name="T16" fmla="*/ 3116 w 3580"/>
                  <a:gd name="T17" fmla="*/ 478 h 2139"/>
                  <a:gd name="T18" fmla="*/ 2995 w 3580"/>
                  <a:gd name="T19" fmla="*/ 359 h 2139"/>
                  <a:gd name="T20" fmla="*/ 2861 w 3580"/>
                  <a:gd name="T21" fmla="*/ 259 h 2139"/>
                  <a:gd name="T22" fmla="*/ 2718 w 3580"/>
                  <a:gd name="T23" fmla="*/ 179 h 2139"/>
                  <a:gd name="T24" fmla="*/ 2566 w 3580"/>
                  <a:gd name="T25" fmla="*/ 115 h 2139"/>
                  <a:gd name="T26" fmla="*/ 2406 w 3580"/>
                  <a:gd name="T27" fmla="*/ 66 h 2139"/>
                  <a:gd name="T28" fmla="*/ 2238 w 3580"/>
                  <a:gd name="T29" fmla="*/ 32 h 2139"/>
                  <a:gd name="T30" fmla="*/ 2063 w 3580"/>
                  <a:gd name="T31" fmla="*/ 10 h 2139"/>
                  <a:gd name="T32" fmla="*/ 1882 w 3580"/>
                  <a:gd name="T33" fmla="*/ 0 h 2139"/>
                  <a:gd name="T34" fmla="*/ 1790 w 3580"/>
                  <a:gd name="T35" fmla="*/ 0 h 2139"/>
                  <a:gd name="T36" fmla="*/ 1698 w 3580"/>
                  <a:gd name="T37" fmla="*/ 0 h 2139"/>
                  <a:gd name="T38" fmla="*/ 1517 w 3580"/>
                  <a:gd name="T39" fmla="*/ 10 h 2139"/>
                  <a:gd name="T40" fmla="*/ 1342 w 3580"/>
                  <a:gd name="T41" fmla="*/ 32 h 2139"/>
                  <a:gd name="T42" fmla="*/ 1174 w 3580"/>
                  <a:gd name="T43" fmla="*/ 66 h 2139"/>
                  <a:gd name="T44" fmla="*/ 1014 w 3580"/>
                  <a:gd name="T45" fmla="*/ 114 h 2139"/>
                  <a:gd name="T46" fmla="*/ 862 w 3580"/>
                  <a:gd name="T47" fmla="*/ 179 h 2139"/>
                  <a:gd name="T48" fmla="*/ 719 w 3580"/>
                  <a:gd name="T49" fmla="*/ 259 h 2139"/>
                  <a:gd name="T50" fmla="*/ 585 w 3580"/>
                  <a:gd name="T51" fmla="*/ 359 h 2139"/>
                  <a:gd name="T52" fmla="*/ 464 w 3580"/>
                  <a:gd name="T53" fmla="*/ 477 h 2139"/>
                  <a:gd name="T54" fmla="*/ 355 w 3580"/>
                  <a:gd name="T55" fmla="*/ 617 h 2139"/>
                  <a:gd name="T56" fmla="*/ 259 w 3580"/>
                  <a:gd name="T57" fmla="*/ 780 h 2139"/>
                  <a:gd name="T58" fmla="*/ 175 w 3580"/>
                  <a:gd name="T59" fmla="*/ 966 h 2139"/>
                  <a:gd name="T60" fmla="*/ 108 w 3580"/>
                  <a:gd name="T61" fmla="*/ 1177 h 2139"/>
                  <a:gd name="T62" fmla="*/ 56 w 3580"/>
                  <a:gd name="T63" fmla="*/ 1415 h 2139"/>
                  <a:gd name="T64" fmla="*/ 20 w 3580"/>
                  <a:gd name="T65" fmla="*/ 1682 h 2139"/>
                  <a:gd name="T66" fmla="*/ 1 w 3580"/>
                  <a:gd name="T67" fmla="*/ 1977 h 2139"/>
                  <a:gd name="T68" fmla="*/ 0 w 3580"/>
                  <a:gd name="T69" fmla="*/ 2139 h 2139"/>
                  <a:gd name="T70" fmla="*/ 3580 w 3580"/>
                  <a:gd name="T71" fmla="*/ 2139 h 2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0" h="2139">
                    <a:moveTo>
                      <a:pt x="3580" y="2139"/>
                    </a:moveTo>
                    <a:lnTo>
                      <a:pt x="3579" y="1977"/>
                    </a:lnTo>
                    <a:lnTo>
                      <a:pt x="3560" y="1682"/>
                    </a:lnTo>
                    <a:lnTo>
                      <a:pt x="3524" y="1417"/>
                    </a:lnTo>
                    <a:lnTo>
                      <a:pt x="3472" y="1179"/>
                    </a:lnTo>
                    <a:lnTo>
                      <a:pt x="3405" y="967"/>
                    </a:lnTo>
                    <a:lnTo>
                      <a:pt x="3321" y="781"/>
                    </a:lnTo>
                    <a:lnTo>
                      <a:pt x="3225" y="618"/>
                    </a:lnTo>
                    <a:lnTo>
                      <a:pt x="3116" y="478"/>
                    </a:lnTo>
                    <a:lnTo>
                      <a:pt x="2995" y="359"/>
                    </a:lnTo>
                    <a:lnTo>
                      <a:pt x="2861" y="259"/>
                    </a:lnTo>
                    <a:lnTo>
                      <a:pt x="2718" y="179"/>
                    </a:lnTo>
                    <a:lnTo>
                      <a:pt x="2566" y="115"/>
                    </a:lnTo>
                    <a:lnTo>
                      <a:pt x="2406" y="66"/>
                    </a:lnTo>
                    <a:lnTo>
                      <a:pt x="2238" y="32"/>
                    </a:lnTo>
                    <a:lnTo>
                      <a:pt x="2063" y="10"/>
                    </a:lnTo>
                    <a:lnTo>
                      <a:pt x="1882" y="0"/>
                    </a:lnTo>
                    <a:lnTo>
                      <a:pt x="1790" y="0"/>
                    </a:lnTo>
                    <a:lnTo>
                      <a:pt x="1698" y="0"/>
                    </a:lnTo>
                    <a:lnTo>
                      <a:pt x="1517" y="10"/>
                    </a:lnTo>
                    <a:lnTo>
                      <a:pt x="1342" y="32"/>
                    </a:lnTo>
                    <a:lnTo>
                      <a:pt x="1174" y="66"/>
                    </a:lnTo>
                    <a:lnTo>
                      <a:pt x="1014" y="114"/>
                    </a:lnTo>
                    <a:lnTo>
                      <a:pt x="862" y="179"/>
                    </a:lnTo>
                    <a:lnTo>
                      <a:pt x="719" y="259"/>
                    </a:lnTo>
                    <a:lnTo>
                      <a:pt x="585" y="359"/>
                    </a:lnTo>
                    <a:lnTo>
                      <a:pt x="464" y="477"/>
                    </a:lnTo>
                    <a:lnTo>
                      <a:pt x="355" y="617"/>
                    </a:lnTo>
                    <a:lnTo>
                      <a:pt x="259" y="780"/>
                    </a:lnTo>
                    <a:lnTo>
                      <a:pt x="175" y="966"/>
                    </a:lnTo>
                    <a:lnTo>
                      <a:pt x="108" y="1177"/>
                    </a:lnTo>
                    <a:lnTo>
                      <a:pt x="56" y="1415"/>
                    </a:lnTo>
                    <a:lnTo>
                      <a:pt x="20" y="1682"/>
                    </a:lnTo>
                    <a:lnTo>
                      <a:pt x="1" y="1977"/>
                    </a:lnTo>
                    <a:lnTo>
                      <a:pt x="0" y="2139"/>
                    </a:lnTo>
                    <a:lnTo>
                      <a:pt x="3580" y="2139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20">
                <a:extLst>
                  <a:ext uri="{FF2B5EF4-FFF2-40B4-BE49-F238E27FC236}">
                    <a16:creationId xmlns:a16="http://schemas.microsoft.com/office/drawing/2014/main" id="{E34298B2-0572-46E6-8365-7CEA43637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8" y="873"/>
                <a:ext cx="164" cy="111"/>
              </a:xfrm>
              <a:custGeom>
                <a:avLst/>
                <a:gdLst>
                  <a:gd name="T0" fmla="*/ 492 w 492"/>
                  <a:gd name="T1" fmla="*/ 167 h 334"/>
                  <a:gd name="T2" fmla="*/ 491 w 492"/>
                  <a:gd name="T3" fmla="*/ 185 h 334"/>
                  <a:gd name="T4" fmla="*/ 481 w 492"/>
                  <a:gd name="T5" fmla="*/ 216 h 334"/>
                  <a:gd name="T6" fmla="*/ 462 w 492"/>
                  <a:gd name="T7" fmla="*/ 246 h 334"/>
                  <a:gd name="T8" fmla="*/ 436 w 492"/>
                  <a:gd name="T9" fmla="*/ 274 h 334"/>
                  <a:gd name="T10" fmla="*/ 403 w 492"/>
                  <a:gd name="T11" fmla="*/ 295 h 334"/>
                  <a:gd name="T12" fmla="*/ 363 w 492"/>
                  <a:gd name="T13" fmla="*/ 314 h 334"/>
                  <a:gd name="T14" fmla="*/ 296 w 492"/>
                  <a:gd name="T15" fmla="*/ 332 h 334"/>
                  <a:gd name="T16" fmla="*/ 246 w 492"/>
                  <a:gd name="T17" fmla="*/ 334 h 334"/>
                  <a:gd name="T18" fmla="*/ 196 w 492"/>
                  <a:gd name="T19" fmla="*/ 332 h 334"/>
                  <a:gd name="T20" fmla="*/ 128 w 492"/>
                  <a:gd name="T21" fmla="*/ 314 h 334"/>
                  <a:gd name="T22" fmla="*/ 89 w 492"/>
                  <a:gd name="T23" fmla="*/ 295 h 334"/>
                  <a:gd name="T24" fmla="*/ 56 w 492"/>
                  <a:gd name="T25" fmla="*/ 274 h 334"/>
                  <a:gd name="T26" fmla="*/ 30 w 492"/>
                  <a:gd name="T27" fmla="*/ 246 h 334"/>
                  <a:gd name="T28" fmla="*/ 11 w 492"/>
                  <a:gd name="T29" fmla="*/ 216 h 334"/>
                  <a:gd name="T30" fmla="*/ 1 w 492"/>
                  <a:gd name="T31" fmla="*/ 185 h 334"/>
                  <a:gd name="T32" fmla="*/ 0 w 492"/>
                  <a:gd name="T33" fmla="*/ 167 h 334"/>
                  <a:gd name="T34" fmla="*/ 1 w 492"/>
                  <a:gd name="T35" fmla="*/ 150 h 334"/>
                  <a:gd name="T36" fmla="*/ 11 w 492"/>
                  <a:gd name="T37" fmla="*/ 117 h 334"/>
                  <a:gd name="T38" fmla="*/ 30 w 492"/>
                  <a:gd name="T39" fmla="*/ 87 h 334"/>
                  <a:gd name="T40" fmla="*/ 56 w 492"/>
                  <a:gd name="T41" fmla="*/ 61 h 334"/>
                  <a:gd name="T42" fmla="*/ 89 w 492"/>
                  <a:gd name="T43" fmla="*/ 38 h 334"/>
                  <a:gd name="T44" fmla="*/ 128 w 492"/>
                  <a:gd name="T45" fmla="*/ 20 h 334"/>
                  <a:gd name="T46" fmla="*/ 196 w 492"/>
                  <a:gd name="T47" fmla="*/ 1 h 334"/>
                  <a:gd name="T48" fmla="*/ 246 w 492"/>
                  <a:gd name="T49" fmla="*/ 0 h 334"/>
                  <a:gd name="T50" fmla="*/ 296 w 492"/>
                  <a:gd name="T51" fmla="*/ 1 h 334"/>
                  <a:gd name="T52" fmla="*/ 363 w 492"/>
                  <a:gd name="T53" fmla="*/ 20 h 334"/>
                  <a:gd name="T54" fmla="*/ 403 w 492"/>
                  <a:gd name="T55" fmla="*/ 38 h 334"/>
                  <a:gd name="T56" fmla="*/ 436 w 492"/>
                  <a:gd name="T57" fmla="*/ 61 h 334"/>
                  <a:gd name="T58" fmla="*/ 462 w 492"/>
                  <a:gd name="T59" fmla="*/ 87 h 334"/>
                  <a:gd name="T60" fmla="*/ 481 w 492"/>
                  <a:gd name="T61" fmla="*/ 117 h 334"/>
                  <a:gd name="T62" fmla="*/ 491 w 492"/>
                  <a:gd name="T63" fmla="*/ 150 h 334"/>
                  <a:gd name="T64" fmla="*/ 492 w 492"/>
                  <a:gd name="T65" fmla="*/ 167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2" h="334">
                    <a:moveTo>
                      <a:pt x="492" y="167"/>
                    </a:moveTo>
                    <a:lnTo>
                      <a:pt x="491" y="185"/>
                    </a:lnTo>
                    <a:lnTo>
                      <a:pt x="481" y="216"/>
                    </a:lnTo>
                    <a:lnTo>
                      <a:pt x="462" y="246"/>
                    </a:lnTo>
                    <a:lnTo>
                      <a:pt x="436" y="274"/>
                    </a:lnTo>
                    <a:lnTo>
                      <a:pt x="403" y="295"/>
                    </a:lnTo>
                    <a:lnTo>
                      <a:pt x="363" y="314"/>
                    </a:lnTo>
                    <a:lnTo>
                      <a:pt x="296" y="332"/>
                    </a:lnTo>
                    <a:lnTo>
                      <a:pt x="246" y="334"/>
                    </a:lnTo>
                    <a:lnTo>
                      <a:pt x="196" y="332"/>
                    </a:lnTo>
                    <a:lnTo>
                      <a:pt x="128" y="314"/>
                    </a:lnTo>
                    <a:lnTo>
                      <a:pt x="89" y="295"/>
                    </a:lnTo>
                    <a:lnTo>
                      <a:pt x="56" y="274"/>
                    </a:lnTo>
                    <a:lnTo>
                      <a:pt x="30" y="246"/>
                    </a:lnTo>
                    <a:lnTo>
                      <a:pt x="11" y="216"/>
                    </a:lnTo>
                    <a:lnTo>
                      <a:pt x="1" y="185"/>
                    </a:lnTo>
                    <a:lnTo>
                      <a:pt x="0" y="167"/>
                    </a:lnTo>
                    <a:lnTo>
                      <a:pt x="1" y="150"/>
                    </a:lnTo>
                    <a:lnTo>
                      <a:pt x="11" y="117"/>
                    </a:lnTo>
                    <a:lnTo>
                      <a:pt x="30" y="87"/>
                    </a:lnTo>
                    <a:lnTo>
                      <a:pt x="56" y="61"/>
                    </a:lnTo>
                    <a:lnTo>
                      <a:pt x="89" y="38"/>
                    </a:lnTo>
                    <a:lnTo>
                      <a:pt x="128" y="20"/>
                    </a:lnTo>
                    <a:lnTo>
                      <a:pt x="196" y="1"/>
                    </a:lnTo>
                    <a:lnTo>
                      <a:pt x="246" y="0"/>
                    </a:lnTo>
                    <a:lnTo>
                      <a:pt x="296" y="1"/>
                    </a:lnTo>
                    <a:lnTo>
                      <a:pt x="363" y="20"/>
                    </a:lnTo>
                    <a:lnTo>
                      <a:pt x="403" y="38"/>
                    </a:lnTo>
                    <a:lnTo>
                      <a:pt x="436" y="61"/>
                    </a:lnTo>
                    <a:lnTo>
                      <a:pt x="462" y="87"/>
                    </a:lnTo>
                    <a:lnTo>
                      <a:pt x="481" y="117"/>
                    </a:lnTo>
                    <a:lnTo>
                      <a:pt x="491" y="150"/>
                    </a:lnTo>
                    <a:lnTo>
                      <a:pt x="492" y="167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21">
                <a:extLst>
                  <a:ext uri="{FF2B5EF4-FFF2-40B4-BE49-F238E27FC236}">
                    <a16:creationId xmlns:a16="http://schemas.microsoft.com/office/drawing/2014/main" id="{2ED99764-A6B2-4CA2-B5F6-8E9394573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3" y="994"/>
                <a:ext cx="157" cy="573"/>
              </a:xfrm>
              <a:custGeom>
                <a:avLst/>
                <a:gdLst>
                  <a:gd name="T0" fmla="*/ 29 w 471"/>
                  <a:gd name="T1" fmla="*/ 1718 h 1718"/>
                  <a:gd name="T2" fmla="*/ 17 w 471"/>
                  <a:gd name="T3" fmla="*/ 1717 h 1718"/>
                  <a:gd name="T4" fmla="*/ 1 w 471"/>
                  <a:gd name="T5" fmla="*/ 1699 h 1718"/>
                  <a:gd name="T6" fmla="*/ 0 w 471"/>
                  <a:gd name="T7" fmla="*/ 1689 h 1718"/>
                  <a:gd name="T8" fmla="*/ 1 w 471"/>
                  <a:gd name="T9" fmla="*/ 1519 h 1718"/>
                  <a:gd name="T10" fmla="*/ 14 w 471"/>
                  <a:gd name="T11" fmla="*/ 1208 h 1718"/>
                  <a:gd name="T12" fmla="*/ 40 w 471"/>
                  <a:gd name="T13" fmla="*/ 931 h 1718"/>
                  <a:gd name="T14" fmla="*/ 81 w 471"/>
                  <a:gd name="T15" fmla="*/ 688 h 1718"/>
                  <a:gd name="T16" fmla="*/ 132 w 471"/>
                  <a:gd name="T17" fmla="*/ 479 h 1718"/>
                  <a:gd name="T18" fmla="*/ 199 w 471"/>
                  <a:gd name="T19" fmla="*/ 303 h 1718"/>
                  <a:gd name="T20" fmla="*/ 258 w 471"/>
                  <a:gd name="T21" fmla="*/ 193 h 1718"/>
                  <a:gd name="T22" fmla="*/ 299 w 471"/>
                  <a:gd name="T23" fmla="*/ 128 h 1718"/>
                  <a:gd name="T24" fmla="*/ 347 w 471"/>
                  <a:gd name="T25" fmla="*/ 74 h 1718"/>
                  <a:gd name="T26" fmla="*/ 396 w 471"/>
                  <a:gd name="T27" fmla="*/ 26 h 1718"/>
                  <a:gd name="T28" fmla="*/ 423 w 471"/>
                  <a:gd name="T29" fmla="*/ 6 h 1718"/>
                  <a:gd name="T30" fmla="*/ 433 w 471"/>
                  <a:gd name="T31" fmla="*/ 0 h 1718"/>
                  <a:gd name="T32" fmla="*/ 456 w 471"/>
                  <a:gd name="T33" fmla="*/ 3 h 1718"/>
                  <a:gd name="T34" fmla="*/ 465 w 471"/>
                  <a:gd name="T35" fmla="*/ 12 h 1718"/>
                  <a:gd name="T36" fmla="*/ 471 w 471"/>
                  <a:gd name="T37" fmla="*/ 22 h 1718"/>
                  <a:gd name="T38" fmla="*/ 468 w 471"/>
                  <a:gd name="T39" fmla="*/ 43 h 1718"/>
                  <a:gd name="T40" fmla="*/ 459 w 471"/>
                  <a:gd name="T41" fmla="*/ 54 h 1718"/>
                  <a:gd name="T42" fmla="*/ 435 w 471"/>
                  <a:gd name="T43" fmla="*/ 72 h 1718"/>
                  <a:gd name="T44" fmla="*/ 387 w 471"/>
                  <a:gd name="T45" fmla="*/ 118 h 1718"/>
                  <a:gd name="T46" fmla="*/ 344 w 471"/>
                  <a:gd name="T47" fmla="*/ 172 h 1718"/>
                  <a:gd name="T48" fmla="*/ 302 w 471"/>
                  <a:gd name="T49" fmla="*/ 232 h 1718"/>
                  <a:gd name="T50" fmla="*/ 248 w 471"/>
                  <a:gd name="T51" fmla="*/ 339 h 1718"/>
                  <a:gd name="T52" fmla="*/ 186 w 471"/>
                  <a:gd name="T53" fmla="*/ 509 h 1718"/>
                  <a:gd name="T54" fmla="*/ 137 w 471"/>
                  <a:gd name="T55" fmla="*/ 712 h 1718"/>
                  <a:gd name="T56" fmla="*/ 99 w 471"/>
                  <a:gd name="T57" fmla="*/ 949 h 1718"/>
                  <a:gd name="T58" fmla="*/ 75 w 471"/>
                  <a:gd name="T59" fmla="*/ 1219 h 1718"/>
                  <a:gd name="T60" fmla="*/ 63 w 471"/>
                  <a:gd name="T61" fmla="*/ 1522 h 1718"/>
                  <a:gd name="T62" fmla="*/ 62 w 471"/>
                  <a:gd name="T63" fmla="*/ 1689 h 1718"/>
                  <a:gd name="T64" fmla="*/ 59 w 471"/>
                  <a:gd name="T65" fmla="*/ 1699 h 1718"/>
                  <a:gd name="T66" fmla="*/ 42 w 471"/>
                  <a:gd name="T67" fmla="*/ 1717 h 1718"/>
                  <a:gd name="T68" fmla="*/ 29 w 471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1" h="1718">
                    <a:moveTo>
                      <a:pt x="29" y="1718"/>
                    </a:moveTo>
                    <a:lnTo>
                      <a:pt x="17" y="1717"/>
                    </a:lnTo>
                    <a:lnTo>
                      <a:pt x="1" y="1699"/>
                    </a:lnTo>
                    <a:lnTo>
                      <a:pt x="0" y="1689"/>
                    </a:lnTo>
                    <a:lnTo>
                      <a:pt x="1" y="1519"/>
                    </a:lnTo>
                    <a:lnTo>
                      <a:pt x="14" y="1208"/>
                    </a:lnTo>
                    <a:lnTo>
                      <a:pt x="40" y="931"/>
                    </a:lnTo>
                    <a:lnTo>
                      <a:pt x="81" y="688"/>
                    </a:lnTo>
                    <a:lnTo>
                      <a:pt x="132" y="479"/>
                    </a:lnTo>
                    <a:lnTo>
                      <a:pt x="199" y="303"/>
                    </a:lnTo>
                    <a:lnTo>
                      <a:pt x="258" y="193"/>
                    </a:lnTo>
                    <a:lnTo>
                      <a:pt x="299" y="128"/>
                    </a:lnTo>
                    <a:lnTo>
                      <a:pt x="347" y="74"/>
                    </a:lnTo>
                    <a:lnTo>
                      <a:pt x="396" y="26"/>
                    </a:lnTo>
                    <a:lnTo>
                      <a:pt x="423" y="6"/>
                    </a:lnTo>
                    <a:lnTo>
                      <a:pt x="433" y="0"/>
                    </a:lnTo>
                    <a:lnTo>
                      <a:pt x="456" y="3"/>
                    </a:lnTo>
                    <a:lnTo>
                      <a:pt x="465" y="12"/>
                    </a:lnTo>
                    <a:lnTo>
                      <a:pt x="471" y="22"/>
                    </a:lnTo>
                    <a:lnTo>
                      <a:pt x="468" y="43"/>
                    </a:lnTo>
                    <a:lnTo>
                      <a:pt x="459" y="54"/>
                    </a:lnTo>
                    <a:lnTo>
                      <a:pt x="435" y="72"/>
                    </a:lnTo>
                    <a:lnTo>
                      <a:pt x="387" y="118"/>
                    </a:lnTo>
                    <a:lnTo>
                      <a:pt x="344" y="172"/>
                    </a:lnTo>
                    <a:lnTo>
                      <a:pt x="302" y="232"/>
                    </a:lnTo>
                    <a:lnTo>
                      <a:pt x="248" y="339"/>
                    </a:lnTo>
                    <a:lnTo>
                      <a:pt x="186" y="509"/>
                    </a:lnTo>
                    <a:lnTo>
                      <a:pt x="137" y="712"/>
                    </a:lnTo>
                    <a:lnTo>
                      <a:pt x="99" y="949"/>
                    </a:lnTo>
                    <a:lnTo>
                      <a:pt x="75" y="1219"/>
                    </a:lnTo>
                    <a:lnTo>
                      <a:pt x="63" y="1522"/>
                    </a:lnTo>
                    <a:lnTo>
                      <a:pt x="62" y="1689"/>
                    </a:lnTo>
                    <a:lnTo>
                      <a:pt x="59" y="1699"/>
                    </a:lnTo>
                    <a:lnTo>
                      <a:pt x="42" y="1717"/>
                    </a:lnTo>
                    <a:lnTo>
                      <a:pt x="29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22">
                <a:extLst>
                  <a:ext uri="{FF2B5EF4-FFF2-40B4-BE49-F238E27FC236}">
                    <a16:creationId xmlns:a16="http://schemas.microsoft.com/office/drawing/2014/main" id="{34777042-F44E-404E-96DA-5A04EAE29D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" y="994"/>
                <a:ext cx="157" cy="573"/>
              </a:xfrm>
              <a:custGeom>
                <a:avLst/>
                <a:gdLst>
                  <a:gd name="T0" fmla="*/ 437 w 469"/>
                  <a:gd name="T1" fmla="*/ 1718 h 1718"/>
                  <a:gd name="T2" fmla="*/ 424 w 469"/>
                  <a:gd name="T3" fmla="*/ 1717 h 1718"/>
                  <a:gd name="T4" fmla="*/ 410 w 469"/>
                  <a:gd name="T5" fmla="*/ 1699 h 1718"/>
                  <a:gd name="T6" fmla="*/ 408 w 469"/>
                  <a:gd name="T7" fmla="*/ 1689 h 1718"/>
                  <a:gd name="T8" fmla="*/ 407 w 469"/>
                  <a:gd name="T9" fmla="*/ 1522 h 1718"/>
                  <a:gd name="T10" fmla="*/ 394 w 469"/>
                  <a:gd name="T11" fmla="*/ 1219 h 1718"/>
                  <a:gd name="T12" fmla="*/ 370 w 469"/>
                  <a:gd name="T13" fmla="*/ 949 h 1718"/>
                  <a:gd name="T14" fmla="*/ 334 w 469"/>
                  <a:gd name="T15" fmla="*/ 712 h 1718"/>
                  <a:gd name="T16" fmla="*/ 283 w 469"/>
                  <a:gd name="T17" fmla="*/ 509 h 1718"/>
                  <a:gd name="T18" fmla="*/ 221 w 469"/>
                  <a:gd name="T19" fmla="*/ 337 h 1718"/>
                  <a:gd name="T20" fmla="*/ 167 w 469"/>
                  <a:gd name="T21" fmla="*/ 232 h 1718"/>
                  <a:gd name="T22" fmla="*/ 126 w 469"/>
                  <a:gd name="T23" fmla="*/ 170 h 1718"/>
                  <a:gd name="T24" fmla="*/ 82 w 469"/>
                  <a:gd name="T25" fmla="*/ 118 h 1718"/>
                  <a:gd name="T26" fmla="*/ 36 w 469"/>
                  <a:gd name="T27" fmla="*/ 72 h 1718"/>
                  <a:gd name="T28" fmla="*/ 11 w 469"/>
                  <a:gd name="T29" fmla="*/ 54 h 1718"/>
                  <a:gd name="T30" fmla="*/ 3 w 469"/>
                  <a:gd name="T31" fmla="*/ 45 h 1718"/>
                  <a:gd name="T32" fmla="*/ 0 w 469"/>
                  <a:gd name="T33" fmla="*/ 22 h 1718"/>
                  <a:gd name="T34" fmla="*/ 5 w 469"/>
                  <a:gd name="T35" fmla="*/ 12 h 1718"/>
                  <a:gd name="T36" fmla="*/ 14 w 469"/>
                  <a:gd name="T37" fmla="*/ 3 h 1718"/>
                  <a:gd name="T38" fmla="*/ 37 w 469"/>
                  <a:gd name="T39" fmla="*/ 0 h 1718"/>
                  <a:gd name="T40" fmla="*/ 47 w 469"/>
                  <a:gd name="T41" fmla="*/ 6 h 1718"/>
                  <a:gd name="T42" fmla="*/ 73 w 469"/>
                  <a:gd name="T43" fmla="*/ 26 h 1718"/>
                  <a:gd name="T44" fmla="*/ 123 w 469"/>
                  <a:gd name="T45" fmla="*/ 74 h 1718"/>
                  <a:gd name="T46" fmla="*/ 170 w 469"/>
                  <a:gd name="T47" fmla="*/ 130 h 1718"/>
                  <a:gd name="T48" fmla="*/ 213 w 469"/>
                  <a:gd name="T49" fmla="*/ 193 h 1718"/>
                  <a:gd name="T50" fmla="*/ 272 w 469"/>
                  <a:gd name="T51" fmla="*/ 303 h 1718"/>
                  <a:gd name="T52" fmla="*/ 338 w 469"/>
                  <a:gd name="T53" fmla="*/ 479 h 1718"/>
                  <a:gd name="T54" fmla="*/ 390 w 469"/>
                  <a:gd name="T55" fmla="*/ 689 h 1718"/>
                  <a:gd name="T56" fmla="*/ 429 w 469"/>
                  <a:gd name="T57" fmla="*/ 931 h 1718"/>
                  <a:gd name="T58" fmla="*/ 456 w 469"/>
                  <a:gd name="T59" fmla="*/ 1208 h 1718"/>
                  <a:gd name="T60" fmla="*/ 469 w 469"/>
                  <a:gd name="T61" fmla="*/ 1519 h 1718"/>
                  <a:gd name="T62" fmla="*/ 469 w 469"/>
                  <a:gd name="T63" fmla="*/ 1689 h 1718"/>
                  <a:gd name="T64" fmla="*/ 465 w 469"/>
                  <a:gd name="T65" fmla="*/ 1699 h 1718"/>
                  <a:gd name="T66" fmla="*/ 447 w 469"/>
                  <a:gd name="T67" fmla="*/ 1717 h 1718"/>
                  <a:gd name="T68" fmla="*/ 437 w 469"/>
                  <a:gd name="T69" fmla="*/ 1718 h 1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69" h="1718">
                    <a:moveTo>
                      <a:pt x="437" y="1718"/>
                    </a:moveTo>
                    <a:lnTo>
                      <a:pt x="424" y="1717"/>
                    </a:lnTo>
                    <a:lnTo>
                      <a:pt x="410" y="1699"/>
                    </a:lnTo>
                    <a:lnTo>
                      <a:pt x="408" y="1689"/>
                    </a:lnTo>
                    <a:lnTo>
                      <a:pt x="407" y="1522"/>
                    </a:lnTo>
                    <a:lnTo>
                      <a:pt x="394" y="1219"/>
                    </a:lnTo>
                    <a:lnTo>
                      <a:pt x="370" y="949"/>
                    </a:lnTo>
                    <a:lnTo>
                      <a:pt x="334" y="712"/>
                    </a:lnTo>
                    <a:lnTo>
                      <a:pt x="283" y="509"/>
                    </a:lnTo>
                    <a:lnTo>
                      <a:pt x="221" y="337"/>
                    </a:lnTo>
                    <a:lnTo>
                      <a:pt x="167" y="232"/>
                    </a:lnTo>
                    <a:lnTo>
                      <a:pt x="126" y="170"/>
                    </a:lnTo>
                    <a:lnTo>
                      <a:pt x="82" y="118"/>
                    </a:lnTo>
                    <a:lnTo>
                      <a:pt x="36" y="72"/>
                    </a:lnTo>
                    <a:lnTo>
                      <a:pt x="11" y="54"/>
                    </a:lnTo>
                    <a:lnTo>
                      <a:pt x="3" y="45"/>
                    </a:lnTo>
                    <a:lnTo>
                      <a:pt x="0" y="22"/>
                    </a:lnTo>
                    <a:lnTo>
                      <a:pt x="5" y="12"/>
                    </a:lnTo>
                    <a:lnTo>
                      <a:pt x="14" y="3"/>
                    </a:lnTo>
                    <a:lnTo>
                      <a:pt x="37" y="0"/>
                    </a:lnTo>
                    <a:lnTo>
                      <a:pt x="47" y="6"/>
                    </a:lnTo>
                    <a:lnTo>
                      <a:pt x="73" y="26"/>
                    </a:lnTo>
                    <a:lnTo>
                      <a:pt x="123" y="74"/>
                    </a:lnTo>
                    <a:lnTo>
                      <a:pt x="170" y="130"/>
                    </a:lnTo>
                    <a:lnTo>
                      <a:pt x="213" y="193"/>
                    </a:lnTo>
                    <a:lnTo>
                      <a:pt x="272" y="303"/>
                    </a:lnTo>
                    <a:lnTo>
                      <a:pt x="338" y="479"/>
                    </a:lnTo>
                    <a:lnTo>
                      <a:pt x="390" y="689"/>
                    </a:lnTo>
                    <a:lnTo>
                      <a:pt x="429" y="931"/>
                    </a:lnTo>
                    <a:lnTo>
                      <a:pt x="456" y="1208"/>
                    </a:lnTo>
                    <a:lnTo>
                      <a:pt x="469" y="1519"/>
                    </a:lnTo>
                    <a:lnTo>
                      <a:pt x="469" y="1689"/>
                    </a:lnTo>
                    <a:lnTo>
                      <a:pt x="465" y="1699"/>
                    </a:lnTo>
                    <a:lnTo>
                      <a:pt x="447" y="1717"/>
                    </a:lnTo>
                    <a:lnTo>
                      <a:pt x="437" y="171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23">
                <a:extLst>
                  <a:ext uri="{FF2B5EF4-FFF2-40B4-BE49-F238E27FC236}">
                    <a16:creationId xmlns:a16="http://schemas.microsoft.com/office/drawing/2014/main" id="{657E6AC9-5C72-4713-A13A-1E7F991C1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968"/>
                <a:ext cx="20" cy="434"/>
              </a:xfrm>
              <a:custGeom>
                <a:avLst/>
                <a:gdLst>
                  <a:gd name="T0" fmla="*/ 29 w 58"/>
                  <a:gd name="T1" fmla="*/ 1302 h 1302"/>
                  <a:gd name="T2" fmla="*/ 17 w 58"/>
                  <a:gd name="T3" fmla="*/ 1300 h 1302"/>
                  <a:gd name="T4" fmla="*/ 2 w 58"/>
                  <a:gd name="T5" fmla="*/ 1285 h 1302"/>
                  <a:gd name="T6" fmla="*/ 0 w 58"/>
                  <a:gd name="T7" fmla="*/ 1273 h 1302"/>
                  <a:gd name="T8" fmla="*/ 0 w 58"/>
                  <a:gd name="T9" fmla="*/ 29 h 1302"/>
                  <a:gd name="T10" fmla="*/ 2 w 58"/>
                  <a:gd name="T11" fmla="*/ 18 h 1302"/>
                  <a:gd name="T12" fmla="*/ 17 w 58"/>
                  <a:gd name="T13" fmla="*/ 2 h 1302"/>
                  <a:gd name="T14" fmla="*/ 29 w 58"/>
                  <a:gd name="T15" fmla="*/ 0 h 1302"/>
                  <a:gd name="T16" fmla="*/ 41 w 58"/>
                  <a:gd name="T17" fmla="*/ 2 h 1302"/>
                  <a:gd name="T18" fmla="*/ 56 w 58"/>
                  <a:gd name="T19" fmla="*/ 19 h 1302"/>
                  <a:gd name="T20" fmla="*/ 58 w 58"/>
                  <a:gd name="T21" fmla="*/ 29 h 1302"/>
                  <a:gd name="T22" fmla="*/ 58 w 58"/>
                  <a:gd name="T23" fmla="*/ 1273 h 1302"/>
                  <a:gd name="T24" fmla="*/ 56 w 58"/>
                  <a:gd name="T25" fmla="*/ 1285 h 1302"/>
                  <a:gd name="T26" fmla="*/ 41 w 58"/>
                  <a:gd name="T27" fmla="*/ 1300 h 1302"/>
                  <a:gd name="T28" fmla="*/ 29 w 58"/>
                  <a:gd name="T29" fmla="*/ 1302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1302">
                    <a:moveTo>
                      <a:pt x="29" y="1302"/>
                    </a:moveTo>
                    <a:lnTo>
                      <a:pt x="17" y="1300"/>
                    </a:lnTo>
                    <a:lnTo>
                      <a:pt x="2" y="1285"/>
                    </a:lnTo>
                    <a:lnTo>
                      <a:pt x="0" y="1273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1273"/>
                    </a:lnTo>
                    <a:lnTo>
                      <a:pt x="56" y="1285"/>
                    </a:lnTo>
                    <a:lnTo>
                      <a:pt x="41" y="1300"/>
                    </a:lnTo>
                    <a:lnTo>
                      <a:pt x="29" y="1302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24">
                <a:extLst>
                  <a:ext uri="{FF2B5EF4-FFF2-40B4-BE49-F238E27FC236}">
                    <a16:creationId xmlns:a16="http://schemas.microsoft.com/office/drawing/2014/main" id="{9EC08F56-CC9E-4A7D-BA76-4858DD46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7" y="993"/>
                <a:ext cx="281" cy="576"/>
              </a:xfrm>
              <a:custGeom>
                <a:avLst/>
                <a:gdLst>
                  <a:gd name="T0" fmla="*/ 816 w 845"/>
                  <a:gd name="T1" fmla="*/ 1728 h 1728"/>
                  <a:gd name="T2" fmla="*/ 805 w 845"/>
                  <a:gd name="T3" fmla="*/ 1727 h 1728"/>
                  <a:gd name="T4" fmla="*/ 789 w 845"/>
                  <a:gd name="T5" fmla="*/ 1711 h 1728"/>
                  <a:gd name="T6" fmla="*/ 787 w 845"/>
                  <a:gd name="T7" fmla="*/ 1700 h 1728"/>
                  <a:gd name="T8" fmla="*/ 786 w 845"/>
                  <a:gd name="T9" fmla="*/ 1534 h 1728"/>
                  <a:gd name="T10" fmla="*/ 770 w 845"/>
                  <a:gd name="T11" fmla="*/ 1303 h 1728"/>
                  <a:gd name="T12" fmla="*/ 751 w 845"/>
                  <a:gd name="T13" fmla="*/ 1159 h 1728"/>
                  <a:gd name="T14" fmla="*/ 728 w 845"/>
                  <a:gd name="T15" fmla="*/ 1024 h 1728"/>
                  <a:gd name="T16" fmla="*/ 698 w 845"/>
                  <a:gd name="T17" fmla="*/ 897 h 1728"/>
                  <a:gd name="T18" fmla="*/ 662 w 845"/>
                  <a:gd name="T19" fmla="*/ 777 h 1728"/>
                  <a:gd name="T20" fmla="*/ 620 w 845"/>
                  <a:gd name="T21" fmla="*/ 668 h 1728"/>
                  <a:gd name="T22" fmla="*/ 573 w 845"/>
                  <a:gd name="T23" fmla="*/ 565 h 1728"/>
                  <a:gd name="T24" fmla="*/ 520 w 845"/>
                  <a:gd name="T25" fmla="*/ 472 h 1728"/>
                  <a:gd name="T26" fmla="*/ 459 w 845"/>
                  <a:gd name="T27" fmla="*/ 385 h 1728"/>
                  <a:gd name="T28" fmla="*/ 393 w 845"/>
                  <a:gd name="T29" fmla="*/ 307 h 1728"/>
                  <a:gd name="T30" fmla="*/ 321 w 845"/>
                  <a:gd name="T31" fmla="*/ 238 h 1728"/>
                  <a:gd name="T32" fmla="*/ 243 w 845"/>
                  <a:gd name="T33" fmla="*/ 176 h 1728"/>
                  <a:gd name="T34" fmla="*/ 158 w 845"/>
                  <a:gd name="T35" fmla="*/ 123 h 1728"/>
                  <a:gd name="T36" fmla="*/ 68 w 845"/>
                  <a:gd name="T37" fmla="*/ 78 h 1728"/>
                  <a:gd name="T38" fmla="*/ 20 w 845"/>
                  <a:gd name="T39" fmla="*/ 58 h 1728"/>
                  <a:gd name="T40" fmla="*/ 10 w 845"/>
                  <a:gd name="T41" fmla="*/ 52 h 1728"/>
                  <a:gd name="T42" fmla="*/ 0 w 845"/>
                  <a:gd name="T43" fmla="*/ 32 h 1728"/>
                  <a:gd name="T44" fmla="*/ 3 w 845"/>
                  <a:gd name="T45" fmla="*/ 21 h 1728"/>
                  <a:gd name="T46" fmla="*/ 9 w 845"/>
                  <a:gd name="T47" fmla="*/ 9 h 1728"/>
                  <a:gd name="T48" fmla="*/ 30 w 845"/>
                  <a:gd name="T49" fmla="*/ 0 h 1728"/>
                  <a:gd name="T50" fmla="*/ 42 w 845"/>
                  <a:gd name="T51" fmla="*/ 3 h 1728"/>
                  <a:gd name="T52" fmla="*/ 92 w 845"/>
                  <a:gd name="T53" fmla="*/ 23 h 1728"/>
                  <a:gd name="T54" fmla="*/ 187 w 845"/>
                  <a:gd name="T55" fmla="*/ 71 h 1728"/>
                  <a:gd name="T56" fmla="*/ 275 w 845"/>
                  <a:gd name="T57" fmla="*/ 126 h 1728"/>
                  <a:gd name="T58" fmla="*/ 357 w 845"/>
                  <a:gd name="T59" fmla="*/ 189 h 1728"/>
                  <a:gd name="T60" fmla="*/ 432 w 845"/>
                  <a:gd name="T61" fmla="*/ 261 h 1728"/>
                  <a:gd name="T62" fmla="*/ 501 w 845"/>
                  <a:gd name="T63" fmla="*/ 342 h 1728"/>
                  <a:gd name="T64" fmla="*/ 564 w 845"/>
                  <a:gd name="T65" fmla="*/ 431 h 1728"/>
                  <a:gd name="T66" fmla="*/ 620 w 845"/>
                  <a:gd name="T67" fmla="*/ 528 h 1728"/>
                  <a:gd name="T68" fmla="*/ 671 w 845"/>
                  <a:gd name="T69" fmla="*/ 633 h 1728"/>
                  <a:gd name="T70" fmla="*/ 714 w 845"/>
                  <a:gd name="T71" fmla="*/ 747 h 1728"/>
                  <a:gd name="T72" fmla="*/ 751 w 845"/>
                  <a:gd name="T73" fmla="*/ 869 h 1728"/>
                  <a:gd name="T74" fmla="*/ 783 w 845"/>
                  <a:gd name="T75" fmla="*/ 1001 h 1728"/>
                  <a:gd name="T76" fmla="*/ 808 w 845"/>
                  <a:gd name="T77" fmla="*/ 1140 h 1728"/>
                  <a:gd name="T78" fmla="*/ 826 w 845"/>
                  <a:gd name="T79" fmla="*/ 1289 h 1728"/>
                  <a:gd name="T80" fmla="*/ 843 w 845"/>
                  <a:gd name="T81" fmla="*/ 1527 h 1728"/>
                  <a:gd name="T82" fmla="*/ 845 w 845"/>
                  <a:gd name="T83" fmla="*/ 1698 h 1728"/>
                  <a:gd name="T84" fmla="*/ 843 w 845"/>
                  <a:gd name="T85" fmla="*/ 1710 h 1728"/>
                  <a:gd name="T86" fmla="*/ 828 w 845"/>
                  <a:gd name="T87" fmla="*/ 1727 h 1728"/>
                  <a:gd name="T88" fmla="*/ 816 w 845"/>
                  <a:gd name="T89" fmla="*/ 172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8">
                    <a:moveTo>
                      <a:pt x="816" y="1728"/>
                    </a:moveTo>
                    <a:lnTo>
                      <a:pt x="805" y="1727"/>
                    </a:lnTo>
                    <a:lnTo>
                      <a:pt x="789" y="1711"/>
                    </a:lnTo>
                    <a:lnTo>
                      <a:pt x="787" y="1700"/>
                    </a:lnTo>
                    <a:lnTo>
                      <a:pt x="786" y="1534"/>
                    </a:lnTo>
                    <a:lnTo>
                      <a:pt x="770" y="1303"/>
                    </a:lnTo>
                    <a:lnTo>
                      <a:pt x="751" y="1159"/>
                    </a:lnTo>
                    <a:lnTo>
                      <a:pt x="728" y="1024"/>
                    </a:lnTo>
                    <a:lnTo>
                      <a:pt x="698" y="897"/>
                    </a:lnTo>
                    <a:lnTo>
                      <a:pt x="662" y="777"/>
                    </a:lnTo>
                    <a:lnTo>
                      <a:pt x="620" y="668"/>
                    </a:lnTo>
                    <a:lnTo>
                      <a:pt x="573" y="565"/>
                    </a:lnTo>
                    <a:lnTo>
                      <a:pt x="520" y="472"/>
                    </a:lnTo>
                    <a:lnTo>
                      <a:pt x="459" y="385"/>
                    </a:lnTo>
                    <a:lnTo>
                      <a:pt x="393" y="307"/>
                    </a:lnTo>
                    <a:lnTo>
                      <a:pt x="321" y="238"/>
                    </a:lnTo>
                    <a:lnTo>
                      <a:pt x="243" y="176"/>
                    </a:lnTo>
                    <a:lnTo>
                      <a:pt x="158" y="123"/>
                    </a:lnTo>
                    <a:lnTo>
                      <a:pt x="68" y="78"/>
                    </a:lnTo>
                    <a:lnTo>
                      <a:pt x="20" y="58"/>
                    </a:lnTo>
                    <a:lnTo>
                      <a:pt x="10" y="52"/>
                    </a:lnTo>
                    <a:lnTo>
                      <a:pt x="0" y="32"/>
                    </a:lnTo>
                    <a:lnTo>
                      <a:pt x="3" y="21"/>
                    </a:lnTo>
                    <a:lnTo>
                      <a:pt x="9" y="9"/>
                    </a:lnTo>
                    <a:lnTo>
                      <a:pt x="30" y="0"/>
                    </a:lnTo>
                    <a:lnTo>
                      <a:pt x="42" y="3"/>
                    </a:lnTo>
                    <a:lnTo>
                      <a:pt x="92" y="23"/>
                    </a:lnTo>
                    <a:lnTo>
                      <a:pt x="187" y="71"/>
                    </a:lnTo>
                    <a:lnTo>
                      <a:pt x="275" y="126"/>
                    </a:lnTo>
                    <a:lnTo>
                      <a:pt x="357" y="189"/>
                    </a:lnTo>
                    <a:lnTo>
                      <a:pt x="432" y="261"/>
                    </a:lnTo>
                    <a:lnTo>
                      <a:pt x="501" y="342"/>
                    </a:lnTo>
                    <a:lnTo>
                      <a:pt x="564" y="431"/>
                    </a:lnTo>
                    <a:lnTo>
                      <a:pt x="620" y="528"/>
                    </a:lnTo>
                    <a:lnTo>
                      <a:pt x="671" y="633"/>
                    </a:lnTo>
                    <a:lnTo>
                      <a:pt x="714" y="747"/>
                    </a:lnTo>
                    <a:lnTo>
                      <a:pt x="751" y="869"/>
                    </a:lnTo>
                    <a:lnTo>
                      <a:pt x="783" y="1001"/>
                    </a:lnTo>
                    <a:lnTo>
                      <a:pt x="808" y="1140"/>
                    </a:lnTo>
                    <a:lnTo>
                      <a:pt x="826" y="1289"/>
                    </a:lnTo>
                    <a:lnTo>
                      <a:pt x="843" y="1527"/>
                    </a:lnTo>
                    <a:lnTo>
                      <a:pt x="845" y="1698"/>
                    </a:lnTo>
                    <a:lnTo>
                      <a:pt x="843" y="1710"/>
                    </a:lnTo>
                    <a:lnTo>
                      <a:pt x="828" y="1727"/>
                    </a:lnTo>
                    <a:lnTo>
                      <a:pt x="816" y="1728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25">
                <a:extLst>
                  <a:ext uri="{FF2B5EF4-FFF2-40B4-BE49-F238E27FC236}">
                    <a16:creationId xmlns:a16="http://schemas.microsoft.com/office/drawing/2014/main" id="{E33D365D-53E1-4BFF-8EF9-266CF2014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2" y="994"/>
                <a:ext cx="281" cy="575"/>
              </a:xfrm>
              <a:custGeom>
                <a:avLst/>
                <a:gdLst>
                  <a:gd name="T0" fmla="*/ 29 w 845"/>
                  <a:gd name="T1" fmla="*/ 1726 h 1726"/>
                  <a:gd name="T2" fmla="*/ 16 w 845"/>
                  <a:gd name="T3" fmla="*/ 1725 h 1726"/>
                  <a:gd name="T4" fmla="*/ 2 w 845"/>
                  <a:gd name="T5" fmla="*/ 1709 h 1726"/>
                  <a:gd name="T6" fmla="*/ 0 w 845"/>
                  <a:gd name="T7" fmla="*/ 1698 h 1726"/>
                  <a:gd name="T8" fmla="*/ 2 w 845"/>
                  <a:gd name="T9" fmla="*/ 1526 h 1726"/>
                  <a:gd name="T10" fmla="*/ 19 w 845"/>
                  <a:gd name="T11" fmla="*/ 1288 h 1726"/>
                  <a:gd name="T12" fmla="*/ 37 w 845"/>
                  <a:gd name="T13" fmla="*/ 1140 h 1726"/>
                  <a:gd name="T14" fmla="*/ 62 w 845"/>
                  <a:gd name="T15" fmla="*/ 1000 h 1726"/>
                  <a:gd name="T16" fmla="*/ 94 w 845"/>
                  <a:gd name="T17" fmla="*/ 869 h 1726"/>
                  <a:gd name="T18" fmla="*/ 131 w 845"/>
                  <a:gd name="T19" fmla="*/ 746 h 1726"/>
                  <a:gd name="T20" fmla="*/ 174 w 845"/>
                  <a:gd name="T21" fmla="*/ 632 h 1726"/>
                  <a:gd name="T22" fmla="*/ 225 w 845"/>
                  <a:gd name="T23" fmla="*/ 527 h 1726"/>
                  <a:gd name="T24" fmla="*/ 281 w 845"/>
                  <a:gd name="T25" fmla="*/ 431 h 1726"/>
                  <a:gd name="T26" fmla="*/ 344 w 845"/>
                  <a:gd name="T27" fmla="*/ 341 h 1726"/>
                  <a:gd name="T28" fmla="*/ 413 w 845"/>
                  <a:gd name="T29" fmla="*/ 262 h 1726"/>
                  <a:gd name="T30" fmla="*/ 488 w 845"/>
                  <a:gd name="T31" fmla="*/ 190 h 1726"/>
                  <a:gd name="T32" fmla="*/ 570 w 845"/>
                  <a:gd name="T33" fmla="*/ 125 h 1726"/>
                  <a:gd name="T34" fmla="*/ 658 w 845"/>
                  <a:gd name="T35" fmla="*/ 70 h 1726"/>
                  <a:gd name="T36" fmla="*/ 753 w 845"/>
                  <a:gd name="T37" fmla="*/ 23 h 1726"/>
                  <a:gd name="T38" fmla="*/ 803 w 845"/>
                  <a:gd name="T39" fmla="*/ 3 h 1726"/>
                  <a:gd name="T40" fmla="*/ 816 w 845"/>
                  <a:gd name="T41" fmla="*/ 0 h 1726"/>
                  <a:gd name="T42" fmla="*/ 836 w 845"/>
                  <a:gd name="T43" fmla="*/ 10 h 1726"/>
                  <a:gd name="T44" fmla="*/ 842 w 845"/>
                  <a:gd name="T45" fmla="*/ 20 h 1726"/>
                  <a:gd name="T46" fmla="*/ 845 w 845"/>
                  <a:gd name="T47" fmla="*/ 31 h 1726"/>
                  <a:gd name="T48" fmla="*/ 835 w 845"/>
                  <a:gd name="T49" fmla="*/ 53 h 1726"/>
                  <a:gd name="T50" fmla="*/ 825 w 845"/>
                  <a:gd name="T51" fmla="*/ 59 h 1726"/>
                  <a:gd name="T52" fmla="*/ 777 w 845"/>
                  <a:gd name="T53" fmla="*/ 78 h 1726"/>
                  <a:gd name="T54" fmla="*/ 687 w 845"/>
                  <a:gd name="T55" fmla="*/ 124 h 1726"/>
                  <a:gd name="T56" fmla="*/ 602 w 845"/>
                  <a:gd name="T57" fmla="*/ 177 h 1726"/>
                  <a:gd name="T58" fmla="*/ 524 w 845"/>
                  <a:gd name="T59" fmla="*/ 238 h 1726"/>
                  <a:gd name="T60" fmla="*/ 452 w 845"/>
                  <a:gd name="T61" fmla="*/ 307 h 1726"/>
                  <a:gd name="T62" fmla="*/ 386 w 845"/>
                  <a:gd name="T63" fmla="*/ 385 h 1726"/>
                  <a:gd name="T64" fmla="*/ 325 w 845"/>
                  <a:gd name="T65" fmla="*/ 470 h 1726"/>
                  <a:gd name="T66" fmla="*/ 272 w 845"/>
                  <a:gd name="T67" fmla="*/ 565 h 1726"/>
                  <a:gd name="T68" fmla="*/ 225 w 845"/>
                  <a:gd name="T69" fmla="*/ 666 h 1726"/>
                  <a:gd name="T70" fmla="*/ 183 w 845"/>
                  <a:gd name="T71" fmla="*/ 777 h 1726"/>
                  <a:gd name="T72" fmla="*/ 147 w 845"/>
                  <a:gd name="T73" fmla="*/ 895 h 1726"/>
                  <a:gd name="T74" fmla="*/ 117 w 845"/>
                  <a:gd name="T75" fmla="*/ 1022 h 1726"/>
                  <a:gd name="T76" fmla="*/ 94 w 845"/>
                  <a:gd name="T77" fmla="*/ 1157 h 1726"/>
                  <a:gd name="T78" fmla="*/ 75 w 845"/>
                  <a:gd name="T79" fmla="*/ 1301 h 1726"/>
                  <a:gd name="T80" fmla="*/ 59 w 845"/>
                  <a:gd name="T81" fmla="*/ 1533 h 1726"/>
                  <a:gd name="T82" fmla="*/ 58 w 845"/>
                  <a:gd name="T83" fmla="*/ 1699 h 1726"/>
                  <a:gd name="T84" fmla="*/ 56 w 845"/>
                  <a:gd name="T85" fmla="*/ 1709 h 1726"/>
                  <a:gd name="T86" fmla="*/ 40 w 845"/>
                  <a:gd name="T87" fmla="*/ 1725 h 1726"/>
                  <a:gd name="T88" fmla="*/ 29 w 845"/>
                  <a:gd name="T89" fmla="*/ 172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45" h="1726">
                    <a:moveTo>
                      <a:pt x="29" y="1726"/>
                    </a:moveTo>
                    <a:lnTo>
                      <a:pt x="16" y="1725"/>
                    </a:lnTo>
                    <a:lnTo>
                      <a:pt x="2" y="1709"/>
                    </a:lnTo>
                    <a:lnTo>
                      <a:pt x="0" y="1698"/>
                    </a:lnTo>
                    <a:lnTo>
                      <a:pt x="2" y="1526"/>
                    </a:lnTo>
                    <a:lnTo>
                      <a:pt x="19" y="1288"/>
                    </a:lnTo>
                    <a:lnTo>
                      <a:pt x="37" y="1140"/>
                    </a:lnTo>
                    <a:lnTo>
                      <a:pt x="62" y="1000"/>
                    </a:lnTo>
                    <a:lnTo>
                      <a:pt x="94" y="869"/>
                    </a:lnTo>
                    <a:lnTo>
                      <a:pt x="131" y="746"/>
                    </a:lnTo>
                    <a:lnTo>
                      <a:pt x="174" y="632"/>
                    </a:lnTo>
                    <a:lnTo>
                      <a:pt x="225" y="527"/>
                    </a:lnTo>
                    <a:lnTo>
                      <a:pt x="281" y="431"/>
                    </a:lnTo>
                    <a:lnTo>
                      <a:pt x="344" y="341"/>
                    </a:lnTo>
                    <a:lnTo>
                      <a:pt x="413" y="262"/>
                    </a:lnTo>
                    <a:lnTo>
                      <a:pt x="488" y="190"/>
                    </a:lnTo>
                    <a:lnTo>
                      <a:pt x="570" y="125"/>
                    </a:lnTo>
                    <a:lnTo>
                      <a:pt x="658" y="70"/>
                    </a:lnTo>
                    <a:lnTo>
                      <a:pt x="753" y="23"/>
                    </a:lnTo>
                    <a:lnTo>
                      <a:pt x="803" y="3"/>
                    </a:lnTo>
                    <a:lnTo>
                      <a:pt x="816" y="0"/>
                    </a:lnTo>
                    <a:lnTo>
                      <a:pt x="836" y="10"/>
                    </a:lnTo>
                    <a:lnTo>
                      <a:pt x="842" y="20"/>
                    </a:lnTo>
                    <a:lnTo>
                      <a:pt x="845" y="31"/>
                    </a:lnTo>
                    <a:lnTo>
                      <a:pt x="835" y="53"/>
                    </a:lnTo>
                    <a:lnTo>
                      <a:pt x="825" y="59"/>
                    </a:lnTo>
                    <a:lnTo>
                      <a:pt x="777" y="78"/>
                    </a:lnTo>
                    <a:lnTo>
                      <a:pt x="687" y="124"/>
                    </a:lnTo>
                    <a:lnTo>
                      <a:pt x="602" y="177"/>
                    </a:lnTo>
                    <a:lnTo>
                      <a:pt x="524" y="238"/>
                    </a:lnTo>
                    <a:lnTo>
                      <a:pt x="452" y="307"/>
                    </a:lnTo>
                    <a:lnTo>
                      <a:pt x="386" y="385"/>
                    </a:lnTo>
                    <a:lnTo>
                      <a:pt x="325" y="470"/>
                    </a:lnTo>
                    <a:lnTo>
                      <a:pt x="272" y="565"/>
                    </a:lnTo>
                    <a:lnTo>
                      <a:pt x="225" y="666"/>
                    </a:lnTo>
                    <a:lnTo>
                      <a:pt x="183" y="777"/>
                    </a:lnTo>
                    <a:lnTo>
                      <a:pt x="147" y="895"/>
                    </a:lnTo>
                    <a:lnTo>
                      <a:pt x="117" y="1022"/>
                    </a:lnTo>
                    <a:lnTo>
                      <a:pt x="94" y="1157"/>
                    </a:lnTo>
                    <a:lnTo>
                      <a:pt x="75" y="1301"/>
                    </a:lnTo>
                    <a:lnTo>
                      <a:pt x="59" y="1533"/>
                    </a:lnTo>
                    <a:lnTo>
                      <a:pt x="58" y="1699"/>
                    </a:lnTo>
                    <a:lnTo>
                      <a:pt x="56" y="1709"/>
                    </a:lnTo>
                    <a:lnTo>
                      <a:pt x="40" y="1725"/>
                    </a:lnTo>
                    <a:lnTo>
                      <a:pt x="29" y="1726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26">
                <a:extLst>
                  <a:ext uri="{FF2B5EF4-FFF2-40B4-BE49-F238E27FC236}">
                    <a16:creationId xmlns:a16="http://schemas.microsoft.com/office/drawing/2014/main" id="{0B970CB8-87CA-4D10-B13F-58375332E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9" y="1360"/>
                <a:ext cx="1360" cy="396"/>
              </a:xfrm>
              <a:custGeom>
                <a:avLst/>
                <a:gdLst>
                  <a:gd name="T0" fmla="*/ 4079 w 4080"/>
                  <a:gd name="T1" fmla="*/ 986 h 1187"/>
                  <a:gd name="T2" fmla="*/ 4054 w 4080"/>
                  <a:gd name="T3" fmla="*/ 1070 h 1187"/>
                  <a:gd name="T4" fmla="*/ 3999 w 4080"/>
                  <a:gd name="T5" fmla="*/ 1136 h 1187"/>
                  <a:gd name="T6" fmla="*/ 3923 w 4080"/>
                  <a:gd name="T7" fmla="*/ 1176 h 1187"/>
                  <a:gd name="T8" fmla="*/ 3857 w 4080"/>
                  <a:gd name="T9" fmla="*/ 1187 h 1187"/>
                  <a:gd name="T10" fmla="*/ 3657 w 4080"/>
                  <a:gd name="T11" fmla="*/ 1117 h 1187"/>
                  <a:gd name="T12" fmla="*/ 3232 w 4080"/>
                  <a:gd name="T13" fmla="*/ 1009 h 1187"/>
                  <a:gd name="T14" fmla="*/ 2612 w 4080"/>
                  <a:gd name="T15" fmla="*/ 916 h 1187"/>
                  <a:gd name="T16" fmla="*/ 2041 w 4080"/>
                  <a:gd name="T17" fmla="*/ 888 h 1187"/>
                  <a:gd name="T18" fmla="*/ 1468 w 4080"/>
                  <a:gd name="T19" fmla="*/ 916 h 1187"/>
                  <a:gd name="T20" fmla="*/ 849 w 4080"/>
                  <a:gd name="T21" fmla="*/ 1009 h 1187"/>
                  <a:gd name="T22" fmla="*/ 423 w 4080"/>
                  <a:gd name="T23" fmla="*/ 1117 h 1187"/>
                  <a:gd name="T24" fmla="*/ 223 w 4080"/>
                  <a:gd name="T25" fmla="*/ 1187 h 1187"/>
                  <a:gd name="T26" fmla="*/ 157 w 4080"/>
                  <a:gd name="T27" fmla="*/ 1176 h 1187"/>
                  <a:gd name="T28" fmla="*/ 80 w 4080"/>
                  <a:gd name="T29" fmla="*/ 1136 h 1187"/>
                  <a:gd name="T30" fmla="*/ 27 w 4080"/>
                  <a:gd name="T31" fmla="*/ 1070 h 1187"/>
                  <a:gd name="T32" fmla="*/ 1 w 4080"/>
                  <a:gd name="T33" fmla="*/ 986 h 1187"/>
                  <a:gd name="T34" fmla="*/ 0 w 4080"/>
                  <a:gd name="T35" fmla="*/ 522 h 1187"/>
                  <a:gd name="T36" fmla="*/ 10 w 4080"/>
                  <a:gd name="T37" fmla="*/ 456 h 1187"/>
                  <a:gd name="T38" fmla="*/ 50 w 4080"/>
                  <a:gd name="T39" fmla="*/ 379 h 1187"/>
                  <a:gd name="T40" fmla="*/ 116 w 4080"/>
                  <a:gd name="T41" fmla="*/ 325 h 1187"/>
                  <a:gd name="T42" fmla="*/ 200 w 4080"/>
                  <a:gd name="T43" fmla="*/ 300 h 1187"/>
                  <a:gd name="T44" fmla="*/ 252 w 4080"/>
                  <a:gd name="T45" fmla="*/ 290 h 1187"/>
                  <a:gd name="T46" fmla="*/ 929 w 4080"/>
                  <a:gd name="T47" fmla="*/ 121 h 1187"/>
                  <a:gd name="T48" fmla="*/ 1540 w 4080"/>
                  <a:gd name="T49" fmla="*/ 28 h 1187"/>
                  <a:gd name="T50" fmla="*/ 2041 w 4080"/>
                  <a:gd name="T51" fmla="*/ 0 h 1187"/>
                  <a:gd name="T52" fmla="*/ 2540 w 4080"/>
                  <a:gd name="T53" fmla="*/ 28 h 1187"/>
                  <a:gd name="T54" fmla="*/ 3152 w 4080"/>
                  <a:gd name="T55" fmla="*/ 121 h 1187"/>
                  <a:gd name="T56" fmla="*/ 3828 w 4080"/>
                  <a:gd name="T57" fmla="*/ 290 h 1187"/>
                  <a:gd name="T58" fmla="*/ 3880 w 4080"/>
                  <a:gd name="T59" fmla="*/ 300 h 1187"/>
                  <a:gd name="T60" fmla="*/ 3963 w 4080"/>
                  <a:gd name="T61" fmla="*/ 325 h 1187"/>
                  <a:gd name="T62" fmla="*/ 4030 w 4080"/>
                  <a:gd name="T63" fmla="*/ 379 h 1187"/>
                  <a:gd name="T64" fmla="*/ 4070 w 4080"/>
                  <a:gd name="T65" fmla="*/ 456 h 1187"/>
                  <a:gd name="T66" fmla="*/ 4080 w 4080"/>
                  <a:gd name="T67" fmla="*/ 522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80" h="1187">
                    <a:moveTo>
                      <a:pt x="4080" y="963"/>
                    </a:moveTo>
                    <a:lnTo>
                      <a:pt x="4079" y="986"/>
                    </a:lnTo>
                    <a:lnTo>
                      <a:pt x="4070" y="1029"/>
                    </a:lnTo>
                    <a:lnTo>
                      <a:pt x="4054" y="1070"/>
                    </a:lnTo>
                    <a:lnTo>
                      <a:pt x="4030" y="1106"/>
                    </a:lnTo>
                    <a:lnTo>
                      <a:pt x="3999" y="1136"/>
                    </a:lnTo>
                    <a:lnTo>
                      <a:pt x="3963" y="1159"/>
                    </a:lnTo>
                    <a:lnTo>
                      <a:pt x="3923" y="1176"/>
                    </a:lnTo>
                    <a:lnTo>
                      <a:pt x="3880" y="1185"/>
                    </a:lnTo>
                    <a:lnTo>
                      <a:pt x="3857" y="1187"/>
                    </a:lnTo>
                    <a:lnTo>
                      <a:pt x="3834" y="1178"/>
                    </a:lnTo>
                    <a:lnTo>
                      <a:pt x="3657" y="1117"/>
                    </a:lnTo>
                    <a:lnTo>
                      <a:pt x="3471" y="1065"/>
                    </a:lnTo>
                    <a:lnTo>
                      <a:pt x="3232" y="1009"/>
                    </a:lnTo>
                    <a:lnTo>
                      <a:pt x="2944" y="957"/>
                    </a:lnTo>
                    <a:lnTo>
                      <a:pt x="2612" y="916"/>
                    </a:lnTo>
                    <a:lnTo>
                      <a:pt x="2241" y="891"/>
                    </a:lnTo>
                    <a:lnTo>
                      <a:pt x="2041" y="888"/>
                    </a:lnTo>
                    <a:lnTo>
                      <a:pt x="1839" y="891"/>
                    </a:lnTo>
                    <a:lnTo>
                      <a:pt x="1468" y="916"/>
                    </a:lnTo>
                    <a:lnTo>
                      <a:pt x="1137" y="957"/>
                    </a:lnTo>
                    <a:lnTo>
                      <a:pt x="849" y="1009"/>
                    </a:lnTo>
                    <a:lnTo>
                      <a:pt x="610" y="1065"/>
                    </a:lnTo>
                    <a:lnTo>
                      <a:pt x="423" y="1117"/>
                    </a:lnTo>
                    <a:lnTo>
                      <a:pt x="246" y="1178"/>
                    </a:lnTo>
                    <a:lnTo>
                      <a:pt x="223" y="1187"/>
                    </a:lnTo>
                    <a:lnTo>
                      <a:pt x="200" y="1185"/>
                    </a:lnTo>
                    <a:lnTo>
                      <a:pt x="157" y="1176"/>
                    </a:lnTo>
                    <a:lnTo>
                      <a:pt x="116" y="1159"/>
                    </a:lnTo>
                    <a:lnTo>
                      <a:pt x="80" y="1136"/>
                    </a:lnTo>
                    <a:lnTo>
                      <a:pt x="50" y="1106"/>
                    </a:lnTo>
                    <a:lnTo>
                      <a:pt x="27" y="1070"/>
                    </a:lnTo>
                    <a:lnTo>
                      <a:pt x="10" y="1029"/>
                    </a:lnTo>
                    <a:lnTo>
                      <a:pt x="1" y="986"/>
                    </a:lnTo>
                    <a:lnTo>
                      <a:pt x="0" y="963"/>
                    </a:lnTo>
                    <a:lnTo>
                      <a:pt x="0" y="522"/>
                    </a:lnTo>
                    <a:lnTo>
                      <a:pt x="1" y="499"/>
                    </a:lnTo>
                    <a:lnTo>
                      <a:pt x="10" y="456"/>
                    </a:lnTo>
                    <a:lnTo>
                      <a:pt x="27" y="415"/>
                    </a:lnTo>
                    <a:lnTo>
                      <a:pt x="50" y="379"/>
                    </a:lnTo>
                    <a:lnTo>
                      <a:pt x="80" y="349"/>
                    </a:lnTo>
                    <a:lnTo>
                      <a:pt x="116" y="325"/>
                    </a:lnTo>
                    <a:lnTo>
                      <a:pt x="157" y="309"/>
                    </a:lnTo>
                    <a:lnTo>
                      <a:pt x="200" y="300"/>
                    </a:lnTo>
                    <a:lnTo>
                      <a:pt x="223" y="299"/>
                    </a:lnTo>
                    <a:lnTo>
                      <a:pt x="252" y="290"/>
                    </a:lnTo>
                    <a:lnTo>
                      <a:pt x="554" y="205"/>
                    </a:lnTo>
                    <a:lnTo>
                      <a:pt x="929" y="121"/>
                    </a:lnTo>
                    <a:lnTo>
                      <a:pt x="1222" y="70"/>
                    </a:lnTo>
                    <a:lnTo>
                      <a:pt x="1540" y="28"/>
                    </a:lnTo>
                    <a:lnTo>
                      <a:pt x="1872" y="3"/>
                    </a:lnTo>
                    <a:lnTo>
                      <a:pt x="2041" y="0"/>
                    </a:lnTo>
                    <a:lnTo>
                      <a:pt x="2208" y="3"/>
                    </a:lnTo>
                    <a:lnTo>
                      <a:pt x="2540" y="28"/>
                    </a:lnTo>
                    <a:lnTo>
                      <a:pt x="2858" y="70"/>
                    </a:lnTo>
                    <a:lnTo>
                      <a:pt x="3152" y="121"/>
                    </a:lnTo>
                    <a:lnTo>
                      <a:pt x="3526" y="205"/>
                    </a:lnTo>
                    <a:lnTo>
                      <a:pt x="3828" y="290"/>
                    </a:lnTo>
                    <a:lnTo>
                      <a:pt x="3857" y="299"/>
                    </a:lnTo>
                    <a:lnTo>
                      <a:pt x="3880" y="300"/>
                    </a:lnTo>
                    <a:lnTo>
                      <a:pt x="3923" y="309"/>
                    </a:lnTo>
                    <a:lnTo>
                      <a:pt x="3963" y="325"/>
                    </a:lnTo>
                    <a:lnTo>
                      <a:pt x="3999" y="349"/>
                    </a:lnTo>
                    <a:lnTo>
                      <a:pt x="4030" y="379"/>
                    </a:lnTo>
                    <a:lnTo>
                      <a:pt x="4054" y="415"/>
                    </a:lnTo>
                    <a:lnTo>
                      <a:pt x="4070" y="456"/>
                    </a:lnTo>
                    <a:lnTo>
                      <a:pt x="4079" y="499"/>
                    </a:lnTo>
                    <a:lnTo>
                      <a:pt x="4080" y="522"/>
                    </a:lnTo>
                    <a:lnTo>
                      <a:pt x="4080" y="963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27">
                <a:extLst>
                  <a:ext uri="{FF2B5EF4-FFF2-40B4-BE49-F238E27FC236}">
                    <a16:creationId xmlns:a16="http://schemas.microsoft.com/office/drawing/2014/main" id="{1084ACA1-7F6C-453E-802F-6CB484125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1" y="1500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40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40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28">
                <a:extLst>
                  <a:ext uri="{FF2B5EF4-FFF2-40B4-BE49-F238E27FC236}">
                    <a16:creationId xmlns:a16="http://schemas.microsoft.com/office/drawing/2014/main" id="{5329DDE9-561C-4A0B-BB3D-036670959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1" y="147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1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1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40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0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1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0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0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29">
                <a:extLst>
                  <a:ext uri="{FF2B5EF4-FFF2-40B4-BE49-F238E27FC236}">
                    <a16:creationId xmlns:a16="http://schemas.microsoft.com/office/drawing/2014/main" id="{F316D2B9-8D76-4327-81F2-230DCBBD5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1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1 w 58"/>
                  <a:gd name="T11" fmla="*/ 17 h 605"/>
                  <a:gd name="T12" fmla="*/ 17 w 58"/>
                  <a:gd name="T13" fmla="*/ 1 h 605"/>
                  <a:gd name="T14" fmla="*/ 29 w 58"/>
                  <a:gd name="T15" fmla="*/ 0 h 605"/>
                  <a:gd name="T16" fmla="*/ 39 w 58"/>
                  <a:gd name="T17" fmla="*/ 1 h 605"/>
                  <a:gd name="T18" fmla="*/ 56 w 58"/>
                  <a:gd name="T19" fmla="*/ 17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8 h 605"/>
                  <a:gd name="T26" fmla="*/ 39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1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1" y="17"/>
                    </a:lnTo>
                    <a:lnTo>
                      <a:pt x="17" y="1"/>
                    </a:lnTo>
                    <a:lnTo>
                      <a:pt x="29" y="0"/>
                    </a:lnTo>
                    <a:lnTo>
                      <a:pt x="39" y="1"/>
                    </a:lnTo>
                    <a:lnTo>
                      <a:pt x="56" y="17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30">
                <a:extLst>
                  <a:ext uri="{FF2B5EF4-FFF2-40B4-BE49-F238E27FC236}">
                    <a16:creationId xmlns:a16="http://schemas.microsoft.com/office/drawing/2014/main" id="{A258F979-D083-4035-A277-1C4A67DD4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4" y="1431"/>
                <a:ext cx="20" cy="202"/>
              </a:xfrm>
              <a:custGeom>
                <a:avLst/>
                <a:gdLst>
                  <a:gd name="T0" fmla="*/ 29 w 58"/>
                  <a:gd name="T1" fmla="*/ 605 h 605"/>
                  <a:gd name="T2" fmla="*/ 17 w 58"/>
                  <a:gd name="T3" fmla="*/ 604 h 605"/>
                  <a:gd name="T4" fmla="*/ 2 w 58"/>
                  <a:gd name="T5" fmla="*/ 588 h 605"/>
                  <a:gd name="T6" fmla="*/ 0 w 58"/>
                  <a:gd name="T7" fmla="*/ 576 h 605"/>
                  <a:gd name="T8" fmla="*/ 0 w 58"/>
                  <a:gd name="T9" fmla="*/ 29 h 605"/>
                  <a:gd name="T10" fmla="*/ 2 w 58"/>
                  <a:gd name="T11" fmla="*/ 18 h 605"/>
                  <a:gd name="T12" fmla="*/ 17 w 58"/>
                  <a:gd name="T13" fmla="*/ 3 h 605"/>
                  <a:gd name="T14" fmla="*/ 29 w 58"/>
                  <a:gd name="T15" fmla="*/ 0 h 605"/>
                  <a:gd name="T16" fmla="*/ 40 w 58"/>
                  <a:gd name="T17" fmla="*/ 3 h 605"/>
                  <a:gd name="T18" fmla="*/ 56 w 58"/>
                  <a:gd name="T19" fmla="*/ 18 h 605"/>
                  <a:gd name="T20" fmla="*/ 58 w 58"/>
                  <a:gd name="T21" fmla="*/ 29 h 605"/>
                  <a:gd name="T22" fmla="*/ 58 w 58"/>
                  <a:gd name="T23" fmla="*/ 576 h 605"/>
                  <a:gd name="T24" fmla="*/ 56 w 58"/>
                  <a:gd name="T25" fmla="*/ 589 h 605"/>
                  <a:gd name="T26" fmla="*/ 40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6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3"/>
                    </a:lnTo>
                    <a:lnTo>
                      <a:pt x="29" y="0"/>
                    </a:lnTo>
                    <a:lnTo>
                      <a:pt x="40" y="3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6"/>
                    </a:lnTo>
                    <a:lnTo>
                      <a:pt x="56" y="589"/>
                    </a:lnTo>
                    <a:lnTo>
                      <a:pt x="40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31">
                <a:extLst>
                  <a:ext uri="{FF2B5EF4-FFF2-40B4-BE49-F238E27FC236}">
                    <a16:creationId xmlns:a16="http://schemas.microsoft.com/office/drawing/2014/main" id="{1FB3DDDE-852F-4301-B6B3-697EA254B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7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8 h 606"/>
                  <a:gd name="T12" fmla="*/ 17 w 58"/>
                  <a:gd name="T13" fmla="*/ 2 h 606"/>
                  <a:gd name="T14" fmla="*/ 29 w 58"/>
                  <a:gd name="T15" fmla="*/ 0 h 606"/>
                  <a:gd name="T16" fmla="*/ 39 w 58"/>
                  <a:gd name="T17" fmla="*/ 2 h 606"/>
                  <a:gd name="T18" fmla="*/ 56 w 58"/>
                  <a:gd name="T19" fmla="*/ 18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39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8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39" y="2"/>
                    </a:lnTo>
                    <a:lnTo>
                      <a:pt x="56" y="18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3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32">
                <a:extLst>
                  <a:ext uri="{FF2B5EF4-FFF2-40B4-BE49-F238E27FC236}">
                    <a16:creationId xmlns:a16="http://schemas.microsoft.com/office/drawing/2014/main" id="{1CA41677-A033-4855-A817-8DAC04174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0" y="1418"/>
                <a:ext cx="20" cy="202"/>
              </a:xfrm>
              <a:custGeom>
                <a:avLst/>
                <a:gdLst>
                  <a:gd name="T0" fmla="*/ 29 w 58"/>
                  <a:gd name="T1" fmla="*/ 606 h 606"/>
                  <a:gd name="T2" fmla="*/ 17 w 58"/>
                  <a:gd name="T3" fmla="*/ 604 h 606"/>
                  <a:gd name="T4" fmla="*/ 2 w 58"/>
                  <a:gd name="T5" fmla="*/ 588 h 606"/>
                  <a:gd name="T6" fmla="*/ 0 w 58"/>
                  <a:gd name="T7" fmla="*/ 577 h 606"/>
                  <a:gd name="T8" fmla="*/ 0 w 58"/>
                  <a:gd name="T9" fmla="*/ 29 h 606"/>
                  <a:gd name="T10" fmla="*/ 2 w 58"/>
                  <a:gd name="T11" fmla="*/ 19 h 606"/>
                  <a:gd name="T12" fmla="*/ 17 w 58"/>
                  <a:gd name="T13" fmla="*/ 2 h 606"/>
                  <a:gd name="T14" fmla="*/ 29 w 58"/>
                  <a:gd name="T15" fmla="*/ 0 h 606"/>
                  <a:gd name="T16" fmla="*/ 41 w 58"/>
                  <a:gd name="T17" fmla="*/ 2 h 606"/>
                  <a:gd name="T18" fmla="*/ 56 w 58"/>
                  <a:gd name="T19" fmla="*/ 19 h 606"/>
                  <a:gd name="T20" fmla="*/ 58 w 58"/>
                  <a:gd name="T21" fmla="*/ 29 h 606"/>
                  <a:gd name="T22" fmla="*/ 58 w 58"/>
                  <a:gd name="T23" fmla="*/ 577 h 606"/>
                  <a:gd name="T24" fmla="*/ 56 w 58"/>
                  <a:gd name="T25" fmla="*/ 588 h 606"/>
                  <a:gd name="T26" fmla="*/ 41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17" y="604"/>
                    </a:lnTo>
                    <a:lnTo>
                      <a:pt x="2" y="588"/>
                    </a:lnTo>
                    <a:lnTo>
                      <a:pt x="0" y="577"/>
                    </a:lnTo>
                    <a:lnTo>
                      <a:pt x="0" y="29"/>
                    </a:lnTo>
                    <a:lnTo>
                      <a:pt x="2" y="19"/>
                    </a:lnTo>
                    <a:lnTo>
                      <a:pt x="17" y="2"/>
                    </a:lnTo>
                    <a:lnTo>
                      <a:pt x="29" y="0"/>
                    </a:lnTo>
                    <a:lnTo>
                      <a:pt x="41" y="2"/>
                    </a:lnTo>
                    <a:lnTo>
                      <a:pt x="56" y="19"/>
                    </a:lnTo>
                    <a:lnTo>
                      <a:pt x="58" y="29"/>
                    </a:lnTo>
                    <a:lnTo>
                      <a:pt x="58" y="577"/>
                    </a:lnTo>
                    <a:lnTo>
                      <a:pt x="56" y="588"/>
                    </a:lnTo>
                    <a:lnTo>
                      <a:pt x="41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33">
                <a:extLst>
                  <a:ext uri="{FF2B5EF4-FFF2-40B4-BE49-F238E27FC236}">
                    <a16:creationId xmlns:a16="http://schemas.microsoft.com/office/drawing/2014/main" id="{3A81840B-016A-4C1D-AED2-603A76DBB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" y="1500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7 h 605"/>
                  <a:gd name="T12" fmla="*/ 40 w 57"/>
                  <a:gd name="T13" fmla="*/ 1 h 605"/>
                  <a:gd name="T14" fmla="*/ 29 w 57"/>
                  <a:gd name="T15" fmla="*/ 0 h 605"/>
                  <a:gd name="T16" fmla="*/ 17 w 57"/>
                  <a:gd name="T17" fmla="*/ 1 h 605"/>
                  <a:gd name="T18" fmla="*/ 1 w 57"/>
                  <a:gd name="T19" fmla="*/ 17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8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7"/>
                    </a:lnTo>
                    <a:lnTo>
                      <a:pt x="40" y="1"/>
                    </a:lnTo>
                    <a:lnTo>
                      <a:pt x="29" y="0"/>
                    </a:lnTo>
                    <a:lnTo>
                      <a:pt x="17" y="1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8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34">
                <a:extLst>
                  <a:ext uri="{FF2B5EF4-FFF2-40B4-BE49-F238E27FC236}">
                    <a16:creationId xmlns:a16="http://schemas.microsoft.com/office/drawing/2014/main" id="{8C39F26F-F991-4C4B-BFE0-BE81FC7F0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1479"/>
                <a:ext cx="19" cy="202"/>
              </a:xfrm>
              <a:custGeom>
                <a:avLst/>
                <a:gdLst>
                  <a:gd name="T0" fmla="*/ 29 w 57"/>
                  <a:gd name="T1" fmla="*/ 606 h 606"/>
                  <a:gd name="T2" fmla="*/ 40 w 57"/>
                  <a:gd name="T3" fmla="*/ 604 h 606"/>
                  <a:gd name="T4" fmla="*/ 56 w 57"/>
                  <a:gd name="T5" fmla="*/ 588 h 606"/>
                  <a:gd name="T6" fmla="*/ 57 w 57"/>
                  <a:gd name="T7" fmla="*/ 577 h 606"/>
                  <a:gd name="T8" fmla="*/ 57 w 57"/>
                  <a:gd name="T9" fmla="*/ 29 h 606"/>
                  <a:gd name="T10" fmla="*/ 56 w 57"/>
                  <a:gd name="T11" fmla="*/ 18 h 606"/>
                  <a:gd name="T12" fmla="*/ 40 w 57"/>
                  <a:gd name="T13" fmla="*/ 2 h 606"/>
                  <a:gd name="T14" fmla="*/ 29 w 57"/>
                  <a:gd name="T15" fmla="*/ 0 h 606"/>
                  <a:gd name="T16" fmla="*/ 19 w 57"/>
                  <a:gd name="T17" fmla="*/ 2 h 606"/>
                  <a:gd name="T18" fmla="*/ 1 w 57"/>
                  <a:gd name="T19" fmla="*/ 18 h 606"/>
                  <a:gd name="T20" fmla="*/ 0 w 57"/>
                  <a:gd name="T21" fmla="*/ 29 h 606"/>
                  <a:gd name="T22" fmla="*/ 0 w 57"/>
                  <a:gd name="T23" fmla="*/ 577 h 606"/>
                  <a:gd name="T24" fmla="*/ 1 w 57"/>
                  <a:gd name="T25" fmla="*/ 588 h 606"/>
                  <a:gd name="T26" fmla="*/ 19 w 57"/>
                  <a:gd name="T27" fmla="*/ 604 h 606"/>
                  <a:gd name="T28" fmla="*/ 29 w 57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7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9" y="2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1" y="588"/>
                    </a:lnTo>
                    <a:lnTo>
                      <a:pt x="19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35">
                <a:extLst>
                  <a:ext uri="{FF2B5EF4-FFF2-40B4-BE49-F238E27FC236}">
                    <a16:creationId xmlns:a16="http://schemas.microsoft.com/office/drawing/2014/main" id="{78468A18-7CAB-4868-BF90-2C38EFF8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9" y="1453"/>
                <a:ext cx="19" cy="202"/>
              </a:xfrm>
              <a:custGeom>
                <a:avLst/>
                <a:gdLst>
                  <a:gd name="T0" fmla="*/ 29 w 58"/>
                  <a:gd name="T1" fmla="*/ 605 h 605"/>
                  <a:gd name="T2" fmla="*/ 41 w 58"/>
                  <a:gd name="T3" fmla="*/ 604 h 605"/>
                  <a:gd name="T4" fmla="*/ 56 w 58"/>
                  <a:gd name="T5" fmla="*/ 588 h 605"/>
                  <a:gd name="T6" fmla="*/ 58 w 58"/>
                  <a:gd name="T7" fmla="*/ 576 h 605"/>
                  <a:gd name="T8" fmla="*/ 58 w 58"/>
                  <a:gd name="T9" fmla="*/ 29 h 605"/>
                  <a:gd name="T10" fmla="*/ 56 w 58"/>
                  <a:gd name="T11" fmla="*/ 17 h 605"/>
                  <a:gd name="T12" fmla="*/ 41 w 58"/>
                  <a:gd name="T13" fmla="*/ 1 h 605"/>
                  <a:gd name="T14" fmla="*/ 29 w 58"/>
                  <a:gd name="T15" fmla="*/ 0 h 605"/>
                  <a:gd name="T16" fmla="*/ 18 w 58"/>
                  <a:gd name="T17" fmla="*/ 1 h 605"/>
                  <a:gd name="T18" fmla="*/ 2 w 58"/>
                  <a:gd name="T19" fmla="*/ 17 h 605"/>
                  <a:gd name="T20" fmla="*/ 0 w 58"/>
                  <a:gd name="T21" fmla="*/ 29 h 605"/>
                  <a:gd name="T22" fmla="*/ 0 w 58"/>
                  <a:gd name="T23" fmla="*/ 576 h 605"/>
                  <a:gd name="T24" fmla="*/ 2 w 58"/>
                  <a:gd name="T25" fmla="*/ 588 h 605"/>
                  <a:gd name="T26" fmla="*/ 18 w 58"/>
                  <a:gd name="T27" fmla="*/ 604 h 605"/>
                  <a:gd name="T28" fmla="*/ 29 w 58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5">
                    <a:moveTo>
                      <a:pt x="29" y="605"/>
                    </a:moveTo>
                    <a:lnTo>
                      <a:pt x="41" y="604"/>
                    </a:lnTo>
                    <a:lnTo>
                      <a:pt x="56" y="588"/>
                    </a:lnTo>
                    <a:lnTo>
                      <a:pt x="58" y="576"/>
                    </a:lnTo>
                    <a:lnTo>
                      <a:pt x="58" y="29"/>
                    </a:lnTo>
                    <a:lnTo>
                      <a:pt x="56" y="17"/>
                    </a:lnTo>
                    <a:lnTo>
                      <a:pt x="41" y="1"/>
                    </a:lnTo>
                    <a:lnTo>
                      <a:pt x="29" y="0"/>
                    </a:lnTo>
                    <a:lnTo>
                      <a:pt x="18" y="1"/>
                    </a:lnTo>
                    <a:lnTo>
                      <a:pt x="2" y="17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2" y="588"/>
                    </a:lnTo>
                    <a:lnTo>
                      <a:pt x="18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36">
                <a:extLst>
                  <a:ext uri="{FF2B5EF4-FFF2-40B4-BE49-F238E27FC236}">
                    <a16:creationId xmlns:a16="http://schemas.microsoft.com/office/drawing/2014/main" id="{2BC84F15-0DD3-451F-8CA2-9D8CEDDD3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7" y="1431"/>
                <a:ext cx="19" cy="202"/>
              </a:xfrm>
              <a:custGeom>
                <a:avLst/>
                <a:gdLst>
                  <a:gd name="T0" fmla="*/ 29 w 57"/>
                  <a:gd name="T1" fmla="*/ 605 h 605"/>
                  <a:gd name="T2" fmla="*/ 40 w 57"/>
                  <a:gd name="T3" fmla="*/ 604 h 605"/>
                  <a:gd name="T4" fmla="*/ 56 w 57"/>
                  <a:gd name="T5" fmla="*/ 588 h 605"/>
                  <a:gd name="T6" fmla="*/ 57 w 57"/>
                  <a:gd name="T7" fmla="*/ 576 h 605"/>
                  <a:gd name="T8" fmla="*/ 57 w 57"/>
                  <a:gd name="T9" fmla="*/ 29 h 605"/>
                  <a:gd name="T10" fmla="*/ 56 w 57"/>
                  <a:gd name="T11" fmla="*/ 18 h 605"/>
                  <a:gd name="T12" fmla="*/ 40 w 57"/>
                  <a:gd name="T13" fmla="*/ 3 h 605"/>
                  <a:gd name="T14" fmla="*/ 29 w 57"/>
                  <a:gd name="T15" fmla="*/ 0 h 605"/>
                  <a:gd name="T16" fmla="*/ 17 w 57"/>
                  <a:gd name="T17" fmla="*/ 3 h 605"/>
                  <a:gd name="T18" fmla="*/ 1 w 57"/>
                  <a:gd name="T19" fmla="*/ 18 h 605"/>
                  <a:gd name="T20" fmla="*/ 0 w 57"/>
                  <a:gd name="T21" fmla="*/ 29 h 605"/>
                  <a:gd name="T22" fmla="*/ 0 w 57"/>
                  <a:gd name="T23" fmla="*/ 576 h 605"/>
                  <a:gd name="T24" fmla="*/ 1 w 57"/>
                  <a:gd name="T25" fmla="*/ 589 h 605"/>
                  <a:gd name="T26" fmla="*/ 17 w 57"/>
                  <a:gd name="T27" fmla="*/ 604 h 605"/>
                  <a:gd name="T28" fmla="*/ 29 w 57"/>
                  <a:gd name="T29" fmla="*/ 60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" h="605">
                    <a:moveTo>
                      <a:pt x="29" y="605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7" y="576"/>
                    </a:lnTo>
                    <a:lnTo>
                      <a:pt x="57" y="29"/>
                    </a:lnTo>
                    <a:lnTo>
                      <a:pt x="56" y="18"/>
                    </a:lnTo>
                    <a:lnTo>
                      <a:pt x="40" y="3"/>
                    </a:lnTo>
                    <a:lnTo>
                      <a:pt x="29" y="0"/>
                    </a:lnTo>
                    <a:lnTo>
                      <a:pt x="17" y="3"/>
                    </a:lnTo>
                    <a:lnTo>
                      <a:pt x="1" y="18"/>
                    </a:lnTo>
                    <a:lnTo>
                      <a:pt x="0" y="29"/>
                    </a:lnTo>
                    <a:lnTo>
                      <a:pt x="0" y="576"/>
                    </a:lnTo>
                    <a:lnTo>
                      <a:pt x="1" y="589"/>
                    </a:lnTo>
                    <a:lnTo>
                      <a:pt x="17" y="604"/>
                    </a:lnTo>
                    <a:lnTo>
                      <a:pt x="29" y="605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37">
                <a:extLst>
                  <a:ext uri="{FF2B5EF4-FFF2-40B4-BE49-F238E27FC236}">
                    <a16:creationId xmlns:a16="http://schemas.microsoft.com/office/drawing/2014/main" id="{FC24E704-0B27-4235-858B-5F6B86379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5" y="1419"/>
                <a:ext cx="19" cy="202"/>
              </a:xfrm>
              <a:custGeom>
                <a:avLst/>
                <a:gdLst>
                  <a:gd name="T0" fmla="*/ 29 w 58"/>
                  <a:gd name="T1" fmla="*/ 606 h 606"/>
                  <a:gd name="T2" fmla="*/ 40 w 58"/>
                  <a:gd name="T3" fmla="*/ 604 h 606"/>
                  <a:gd name="T4" fmla="*/ 56 w 58"/>
                  <a:gd name="T5" fmla="*/ 588 h 606"/>
                  <a:gd name="T6" fmla="*/ 58 w 58"/>
                  <a:gd name="T7" fmla="*/ 577 h 606"/>
                  <a:gd name="T8" fmla="*/ 58 w 58"/>
                  <a:gd name="T9" fmla="*/ 29 h 606"/>
                  <a:gd name="T10" fmla="*/ 56 w 58"/>
                  <a:gd name="T11" fmla="*/ 18 h 606"/>
                  <a:gd name="T12" fmla="*/ 40 w 58"/>
                  <a:gd name="T13" fmla="*/ 2 h 606"/>
                  <a:gd name="T14" fmla="*/ 29 w 58"/>
                  <a:gd name="T15" fmla="*/ 0 h 606"/>
                  <a:gd name="T16" fmla="*/ 17 w 58"/>
                  <a:gd name="T17" fmla="*/ 2 h 606"/>
                  <a:gd name="T18" fmla="*/ 2 w 58"/>
                  <a:gd name="T19" fmla="*/ 18 h 606"/>
                  <a:gd name="T20" fmla="*/ 0 w 58"/>
                  <a:gd name="T21" fmla="*/ 29 h 606"/>
                  <a:gd name="T22" fmla="*/ 0 w 58"/>
                  <a:gd name="T23" fmla="*/ 577 h 606"/>
                  <a:gd name="T24" fmla="*/ 2 w 58"/>
                  <a:gd name="T25" fmla="*/ 588 h 606"/>
                  <a:gd name="T26" fmla="*/ 17 w 58"/>
                  <a:gd name="T27" fmla="*/ 604 h 606"/>
                  <a:gd name="T28" fmla="*/ 29 w 58"/>
                  <a:gd name="T29" fmla="*/ 606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06">
                    <a:moveTo>
                      <a:pt x="29" y="606"/>
                    </a:moveTo>
                    <a:lnTo>
                      <a:pt x="40" y="604"/>
                    </a:lnTo>
                    <a:lnTo>
                      <a:pt x="56" y="588"/>
                    </a:lnTo>
                    <a:lnTo>
                      <a:pt x="58" y="577"/>
                    </a:lnTo>
                    <a:lnTo>
                      <a:pt x="58" y="29"/>
                    </a:lnTo>
                    <a:lnTo>
                      <a:pt x="56" y="18"/>
                    </a:lnTo>
                    <a:lnTo>
                      <a:pt x="40" y="2"/>
                    </a:lnTo>
                    <a:lnTo>
                      <a:pt x="29" y="0"/>
                    </a:lnTo>
                    <a:lnTo>
                      <a:pt x="17" y="2"/>
                    </a:lnTo>
                    <a:lnTo>
                      <a:pt x="2" y="18"/>
                    </a:lnTo>
                    <a:lnTo>
                      <a:pt x="0" y="29"/>
                    </a:lnTo>
                    <a:lnTo>
                      <a:pt x="0" y="577"/>
                    </a:lnTo>
                    <a:lnTo>
                      <a:pt x="2" y="588"/>
                    </a:lnTo>
                    <a:lnTo>
                      <a:pt x="17" y="604"/>
                    </a:lnTo>
                    <a:lnTo>
                      <a:pt x="29" y="606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3" name="그룹 272">
              <a:extLst>
                <a:ext uri="{FF2B5EF4-FFF2-40B4-BE49-F238E27FC236}">
                  <a16:creationId xmlns:a16="http://schemas.microsoft.com/office/drawing/2014/main" id="{A4EB9FEE-F97F-4D5F-A0AB-03B643B502BD}"/>
                </a:ext>
              </a:extLst>
            </p:cNvPr>
            <p:cNvGrpSpPr/>
            <p:nvPr/>
          </p:nvGrpSpPr>
          <p:grpSpPr>
            <a:xfrm>
              <a:off x="2148129" y="8177882"/>
              <a:ext cx="1336376" cy="495127"/>
              <a:chOff x="-1433412" y="4116561"/>
              <a:chExt cx="1263106" cy="671507"/>
            </a:xfrm>
          </p:grpSpPr>
          <p:sp>
            <p:nvSpPr>
              <p:cNvPr id="274" name="사각형: 둥근 위쪽 모서리 273">
                <a:extLst>
                  <a:ext uri="{FF2B5EF4-FFF2-40B4-BE49-F238E27FC236}">
                    <a16:creationId xmlns:a16="http://schemas.microsoft.com/office/drawing/2014/main" id="{0E710F58-1FCE-49C7-B8B3-A825B21C636F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5" name="자유형: 도형 274">
                <a:extLst>
                  <a:ext uri="{FF2B5EF4-FFF2-40B4-BE49-F238E27FC236}">
                    <a16:creationId xmlns:a16="http://schemas.microsoft.com/office/drawing/2014/main" id="{F1C530B0-E3E2-4F86-B061-F1CEC2752191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82" name="Group 4">
              <a:extLst>
                <a:ext uri="{FF2B5EF4-FFF2-40B4-BE49-F238E27FC236}">
                  <a16:creationId xmlns:a16="http://schemas.microsoft.com/office/drawing/2014/main" id="{33A79590-FC40-40D0-9E5D-20684B92041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01630" y="6917266"/>
              <a:ext cx="1319817" cy="1714550"/>
              <a:chOff x="1394" y="52"/>
              <a:chExt cx="2287" cy="2971"/>
            </a:xfrm>
          </p:grpSpPr>
          <p:sp>
            <p:nvSpPr>
              <p:cNvPr id="285" name="Freeform 6">
                <a:extLst>
                  <a:ext uri="{FF2B5EF4-FFF2-40B4-BE49-F238E27FC236}">
                    <a16:creationId xmlns:a16="http://schemas.microsoft.com/office/drawing/2014/main" id="{6B900393-2661-4666-A409-AE14CFEE8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4" y="1980"/>
                <a:ext cx="2287" cy="104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A0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">
                <a:extLst>
                  <a:ext uri="{FF2B5EF4-FFF2-40B4-BE49-F238E27FC236}">
                    <a16:creationId xmlns:a16="http://schemas.microsoft.com/office/drawing/2014/main" id="{B8142E29-AB04-4806-97B3-A9EFFC376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4" y="1572"/>
                <a:ext cx="727" cy="438"/>
              </a:xfrm>
              <a:custGeom>
                <a:avLst/>
                <a:gdLst>
                  <a:gd name="T0" fmla="*/ 2179 w 2179"/>
                  <a:gd name="T1" fmla="*/ 0 h 1313"/>
                  <a:gd name="T2" fmla="*/ 0 w 2179"/>
                  <a:gd name="T3" fmla="*/ 0 h 1313"/>
                  <a:gd name="T4" fmla="*/ 30 w 2179"/>
                  <a:gd name="T5" fmla="*/ 83 h 1313"/>
                  <a:gd name="T6" fmla="*/ 79 w 2179"/>
                  <a:gd name="T7" fmla="*/ 238 h 1313"/>
                  <a:gd name="T8" fmla="*/ 115 w 2179"/>
                  <a:gd name="T9" fmla="*/ 384 h 1313"/>
                  <a:gd name="T10" fmla="*/ 139 w 2179"/>
                  <a:gd name="T11" fmla="*/ 518 h 1313"/>
                  <a:gd name="T12" fmla="*/ 152 w 2179"/>
                  <a:gd name="T13" fmla="*/ 642 h 1313"/>
                  <a:gd name="T14" fmla="*/ 158 w 2179"/>
                  <a:gd name="T15" fmla="*/ 754 h 1313"/>
                  <a:gd name="T16" fmla="*/ 152 w 2179"/>
                  <a:gd name="T17" fmla="*/ 905 h 1313"/>
                  <a:gd name="T18" fmla="*/ 125 w 2179"/>
                  <a:gd name="T19" fmla="*/ 1068 h 1313"/>
                  <a:gd name="T20" fmla="*/ 89 w 2179"/>
                  <a:gd name="T21" fmla="*/ 1189 h 1313"/>
                  <a:gd name="T22" fmla="*/ 36 w 2179"/>
                  <a:gd name="T23" fmla="*/ 1299 h 1313"/>
                  <a:gd name="T24" fmla="*/ 26 w 2179"/>
                  <a:gd name="T25" fmla="*/ 1313 h 1313"/>
                  <a:gd name="T26" fmla="*/ 2151 w 2179"/>
                  <a:gd name="T27" fmla="*/ 1313 h 1313"/>
                  <a:gd name="T28" fmla="*/ 2142 w 2179"/>
                  <a:gd name="T29" fmla="*/ 1299 h 1313"/>
                  <a:gd name="T30" fmla="*/ 2090 w 2179"/>
                  <a:gd name="T31" fmla="*/ 1188 h 1313"/>
                  <a:gd name="T32" fmla="*/ 2054 w 2179"/>
                  <a:gd name="T33" fmla="*/ 1067 h 1313"/>
                  <a:gd name="T34" fmla="*/ 2027 w 2179"/>
                  <a:gd name="T35" fmla="*/ 905 h 1313"/>
                  <a:gd name="T36" fmla="*/ 2021 w 2179"/>
                  <a:gd name="T37" fmla="*/ 754 h 1313"/>
                  <a:gd name="T38" fmla="*/ 2027 w 2179"/>
                  <a:gd name="T39" fmla="*/ 642 h 1313"/>
                  <a:gd name="T40" fmla="*/ 2040 w 2179"/>
                  <a:gd name="T41" fmla="*/ 518 h 1313"/>
                  <a:gd name="T42" fmla="*/ 2064 w 2179"/>
                  <a:gd name="T43" fmla="*/ 384 h 1313"/>
                  <a:gd name="T44" fmla="*/ 2100 w 2179"/>
                  <a:gd name="T45" fmla="*/ 238 h 1313"/>
                  <a:gd name="T46" fmla="*/ 2149 w 2179"/>
                  <a:gd name="T47" fmla="*/ 83 h 1313"/>
                  <a:gd name="T48" fmla="*/ 2179 w 2179"/>
                  <a:gd name="T49" fmla="*/ 0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9" h="1313">
                    <a:moveTo>
                      <a:pt x="2179" y="0"/>
                    </a:moveTo>
                    <a:lnTo>
                      <a:pt x="0" y="0"/>
                    </a:lnTo>
                    <a:lnTo>
                      <a:pt x="30" y="83"/>
                    </a:lnTo>
                    <a:lnTo>
                      <a:pt x="79" y="238"/>
                    </a:lnTo>
                    <a:lnTo>
                      <a:pt x="115" y="384"/>
                    </a:lnTo>
                    <a:lnTo>
                      <a:pt x="139" y="518"/>
                    </a:lnTo>
                    <a:lnTo>
                      <a:pt x="152" y="642"/>
                    </a:lnTo>
                    <a:lnTo>
                      <a:pt x="158" y="754"/>
                    </a:lnTo>
                    <a:lnTo>
                      <a:pt x="152" y="905"/>
                    </a:lnTo>
                    <a:lnTo>
                      <a:pt x="125" y="1068"/>
                    </a:lnTo>
                    <a:lnTo>
                      <a:pt x="89" y="1189"/>
                    </a:lnTo>
                    <a:lnTo>
                      <a:pt x="36" y="1299"/>
                    </a:lnTo>
                    <a:lnTo>
                      <a:pt x="26" y="1313"/>
                    </a:lnTo>
                    <a:lnTo>
                      <a:pt x="2151" y="1313"/>
                    </a:lnTo>
                    <a:lnTo>
                      <a:pt x="2142" y="1299"/>
                    </a:lnTo>
                    <a:lnTo>
                      <a:pt x="2090" y="1188"/>
                    </a:lnTo>
                    <a:lnTo>
                      <a:pt x="2054" y="1067"/>
                    </a:lnTo>
                    <a:lnTo>
                      <a:pt x="2027" y="905"/>
                    </a:lnTo>
                    <a:lnTo>
                      <a:pt x="2021" y="754"/>
                    </a:lnTo>
                    <a:lnTo>
                      <a:pt x="2027" y="642"/>
                    </a:lnTo>
                    <a:lnTo>
                      <a:pt x="2040" y="518"/>
                    </a:lnTo>
                    <a:lnTo>
                      <a:pt x="2064" y="384"/>
                    </a:lnTo>
                    <a:lnTo>
                      <a:pt x="2100" y="238"/>
                    </a:lnTo>
                    <a:lnTo>
                      <a:pt x="2149" y="83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8">
                <a:extLst>
                  <a:ext uri="{FF2B5EF4-FFF2-40B4-BE49-F238E27FC236}">
                    <a16:creationId xmlns:a16="http://schemas.microsoft.com/office/drawing/2014/main" id="{91D5DA52-77F4-4595-9C7F-5B82F95528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980"/>
                <a:ext cx="693" cy="180"/>
              </a:xfrm>
              <a:custGeom>
                <a:avLst/>
                <a:gdLst>
                  <a:gd name="T0" fmla="*/ 1033 w 2081"/>
                  <a:gd name="T1" fmla="*/ 0 h 912"/>
                  <a:gd name="T2" fmla="*/ 898 w 2081"/>
                  <a:gd name="T3" fmla="*/ 0 h 912"/>
                  <a:gd name="T4" fmla="*/ 633 w 2081"/>
                  <a:gd name="T5" fmla="*/ 7 h 912"/>
                  <a:gd name="T6" fmla="*/ 244 w 2081"/>
                  <a:gd name="T7" fmla="*/ 28 h 912"/>
                  <a:gd name="T8" fmla="*/ 0 w 2081"/>
                  <a:gd name="T9" fmla="*/ 51 h 912"/>
                  <a:gd name="T10" fmla="*/ 5 w 2081"/>
                  <a:gd name="T11" fmla="*/ 128 h 912"/>
                  <a:gd name="T12" fmla="*/ 33 w 2081"/>
                  <a:gd name="T13" fmla="*/ 281 h 912"/>
                  <a:gd name="T14" fmla="*/ 69 w 2081"/>
                  <a:gd name="T15" fmla="*/ 393 h 912"/>
                  <a:gd name="T16" fmla="*/ 100 w 2081"/>
                  <a:gd name="T17" fmla="*/ 466 h 912"/>
                  <a:gd name="T18" fmla="*/ 141 w 2081"/>
                  <a:gd name="T19" fmla="*/ 536 h 912"/>
                  <a:gd name="T20" fmla="*/ 188 w 2081"/>
                  <a:gd name="T21" fmla="*/ 602 h 912"/>
                  <a:gd name="T22" fmla="*/ 246 w 2081"/>
                  <a:gd name="T23" fmla="*/ 664 h 912"/>
                  <a:gd name="T24" fmla="*/ 313 w 2081"/>
                  <a:gd name="T25" fmla="*/ 720 h 912"/>
                  <a:gd name="T26" fmla="*/ 391 w 2081"/>
                  <a:gd name="T27" fmla="*/ 771 h 912"/>
                  <a:gd name="T28" fmla="*/ 480 w 2081"/>
                  <a:gd name="T29" fmla="*/ 815 h 912"/>
                  <a:gd name="T30" fmla="*/ 581 w 2081"/>
                  <a:gd name="T31" fmla="*/ 853 h 912"/>
                  <a:gd name="T32" fmla="*/ 696 w 2081"/>
                  <a:gd name="T33" fmla="*/ 882 h 912"/>
                  <a:gd name="T34" fmla="*/ 823 w 2081"/>
                  <a:gd name="T35" fmla="*/ 902 h 912"/>
                  <a:gd name="T36" fmla="*/ 966 w 2081"/>
                  <a:gd name="T37" fmla="*/ 912 h 912"/>
                  <a:gd name="T38" fmla="*/ 1042 w 2081"/>
                  <a:gd name="T39" fmla="*/ 912 h 912"/>
                  <a:gd name="T40" fmla="*/ 1120 w 2081"/>
                  <a:gd name="T41" fmla="*/ 912 h 912"/>
                  <a:gd name="T42" fmla="*/ 1261 w 2081"/>
                  <a:gd name="T43" fmla="*/ 902 h 912"/>
                  <a:gd name="T44" fmla="*/ 1389 w 2081"/>
                  <a:gd name="T45" fmla="*/ 882 h 912"/>
                  <a:gd name="T46" fmla="*/ 1503 w 2081"/>
                  <a:gd name="T47" fmla="*/ 853 h 912"/>
                  <a:gd name="T48" fmla="*/ 1603 w 2081"/>
                  <a:gd name="T49" fmla="*/ 815 h 912"/>
                  <a:gd name="T50" fmla="*/ 1693 w 2081"/>
                  <a:gd name="T51" fmla="*/ 771 h 912"/>
                  <a:gd name="T52" fmla="*/ 1770 w 2081"/>
                  <a:gd name="T53" fmla="*/ 720 h 912"/>
                  <a:gd name="T54" fmla="*/ 1837 w 2081"/>
                  <a:gd name="T55" fmla="*/ 664 h 912"/>
                  <a:gd name="T56" fmla="*/ 1894 w 2081"/>
                  <a:gd name="T57" fmla="*/ 602 h 912"/>
                  <a:gd name="T58" fmla="*/ 1942 w 2081"/>
                  <a:gd name="T59" fmla="*/ 536 h 912"/>
                  <a:gd name="T60" fmla="*/ 1982 w 2081"/>
                  <a:gd name="T61" fmla="*/ 466 h 912"/>
                  <a:gd name="T62" fmla="*/ 2014 w 2081"/>
                  <a:gd name="T63" fmla="*/ 394 h 912"/>
                  <a:gd name="T64" fmla="*/ 2050 w 2081"/>
                  <a:gd name="T65" fmla="*/ 282 h 912"/>
                  <a:gd name="T66" fmla="*/ 2076 w 2081"/>
                  <a:gd name="T67" fmla="*/ 129 h 912"/>
                  <a:gd name="T68" fmla="*/ 2081 w 2081"/>
                  <a:gd name="T69" fmla="*/ 53 h 912"/>
                  <a:gd name="T70" fmla="*/ 1958 w 2081"/>
                  <a:gd name="T71" fmla="*/ 41 h 912"/>
                  <a:gd name="T72" fmla="*/ 1701 w 2081"/>
                  <a:gd name="T73" fmla="*/ 21 h 912"/>
                  <a:gd name="T74" fmla="*/ 1438 w 2081"/>
                  <a:gd name="T75" fmla="*/ 7 h 912"/>
                  <a:gd name="T76" fmla="*/ 1169 w 2081"/>
                  <a:gd name="T77" fmla="*/ 0 h 912"/>
                  <a:gd name="T78" fmla="*/ 1033 w 2081"/>
                  <a:gd name="T79" fmla="*/ 0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81" h="912">
                    <a:moveTo>
                      <a:pt x="1033" y="0"/>
                    </a:moveTo>
                    <a:lnTo>
                      <a:pt x="898" y="0"/>
                    </a:lnTo>
                    <a:lnTo>
                      <a:pt x="633" y="7"/>
                    </a:lnTo>
                    <a:lnTo>
                      <a:pt x="244" y="28"/>
                    </a:lnTo>
                    <a:lnTo>
                      <a:pt x="0" y="51"/>
                    </a:lnTo>
                    <a:lnTo>
                      <a:pt x="5" y="128"/>
                    </a:lnTo>
                    <a:lnTo>
                      <a:pt x="33" y="281"/>
                    </a:lnTo>
                    <a:lnTo>
                      <a:pt x="69" y="393"/>
                    </a:lnTo>
                    <a:lnTo>
                      <a:pt x="100" y="466"/>
                    </a:lnTo>
                    <a:lnTo>
                      <a:pt x="141" y="536"/>
                    </a:lnTo>
                    <a:lnTo>
                      <a:pt x="188" y="602"/>
                    </a:lnTo>
                    <a:lnTo>
                      <a:pt x="246" y="664"/>
                    </a:lnTo>
                    <a:lnTo>
                      <a:pt x="313" y="720"/>
                    </a:lnTo>
                    <a:lnTo>
                      <a:pt x="391" y="771"/>
                    </a:lnTo>
                    <a:lnTo>
                      <a:pt x="480" y="815"/>
                    </a:lnTo>
                    <a:lnTo>
                      <a:pt x="581" y="853"/>
                    </a:lnTo>
                    <a:lnTo>
                      <a:pt x="696" y="882"/>
                    </a:lnTo>
                    <a:lnTo>
                      <a:pt x="823" y="902"/>
                    </a:lnTo>
                    <a:lnTo>
                      <a:pt x="966" y="912"/>
                    </a:lnTo>
                    <a:lnTo>
                      <a:pt x="1042" y="912"/>
                    </a:lnTo>
                    <a:lnTo>
                      <a:pt x="1120" y="912"/>
                    </a:lnTo>
                    <a:lnTo>
                      <a:pt x="1261" y="902"/>
                    </a:lnTo>
                    <a:lnTo>
                      <a:pt x="1389" y="882"/>
                    </a:lnTo>
                    <a:lnTo>
                      <a:pt x="1503" y="853"/>
                    </a:lnTo>
                    <a:lnTo>
                      <a:pt x="1603" y="815"/>
                    </a:lnTo>
                    <a:lnTo>
                      <a:pt x="1693" y="771"/>
                    </a:lnTo>
                    <a:lnTo>
                      <a:pt x="1770" y="720"/>
                    </a:lnTo>
                    <a:lnTo>
                      <a:pt x="1837" y="664"/>
                    </a:lnTo>
                    <a:lnTo>
                      <a:pt x="1894" y="602"/>
                    </a:lnTo>
                    <a:lnTo>
                      <a:pt x="1942" y="536"/>
                    </a:lnTo>
                    <a:lnTo>
                      <a:pt x="1982" y="466"/>
                    </a:lnTo>
                    <a:lnTo>
                      <a:pt x="2014" y="394"/>
                    </a:lnTo>
                    <a:lnTo>
                      <a:pt x="2050" y="282"/>
                    </a:lnTo>
                    <a:lnTo>
                      <a:pt x="2076" y="129"/>
                    </a:lnTo>
                    <a:lnTo>
                      <a:pt x="2081" y="53"/>
                    </a:lnTo>
                    <a:lnTo>
                      <a:pt x="1958" y="41"/>
                    </a:lnTo>
                    <a:lnTo>
                      <a:pt x="1701" y="21"/>
                    </a:lnTo>
                    <a:lnTo>
                      <a:pt x="1438" y="7"/>
                    </a:lnTo>
                    <a:lnTo>
                      <a:pt x="1169" y="0"/>
                    </a:lnTo>
                    <a:lnTo>
                      <a:pt x="1033" y="0"/>
                    </a:lnTo>
                    <a:close/>
                  </a:path>
                </a:pathLst>
              </a:custGeom>
              <a:solidFill>
                <a:srgbClr val="A072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9">
                <a:extLst>
                  <a:ext uri="{FF2B5EF4-FFF2-40B4-BE49-F238E27FC236}">
                    <a16:creationId xmlns:a16="http://schemas.microsoft.com/office/drawing/2014/main" id="{B0348338-0312-4886-9794-547671D85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0" y="1997"/>
                <a:ext cx="875" cy="172"/>
              </a:xfrm>
              <a:custGeom>
                <a:avLst/>
                <a:gdLst>
                  <a:gd name="T0" fmla="*/ 2347 w 2623"/>
                  <a:gd name="T1" fmla="*/ 78 h 1091"/>
                  <a:gd name="T2" fmla="*/ 2283 w 2623"/>
                  <a:gd name="T3" fmla="*/ 343 h 1091"/>
                  <a:gd name="T4" fmla="*/ 2213 w 2623"/>
                  <a:gd name="T5" fmla="*/ 486 h 1091"/>
                  <a:gd name="T6" fmla="*/ 2108 w 2623"/>
                  <a:gd name="T7" fmla="*/ 613 h 1091"/>
                  <a:gd name="T8" fmla="*/ 1962 w 2623"/>
                  <a:gd name="T9" fmla="*/ 721 h 1091"/>
                  <a:gd name="T10" fmla="*/ 1774 w 2623"/>
                  <a:gd name="T11" fmla="*/ 802 h 1091"/>
                  <a:gd name="T12" fmla="*/ 1532 w 2623"/>
                  <a:gd name="T13" fmla="*/ 851 h 1091"/>
                  <a:gd name="T14" fmla="*/ 1313 w 2623"/>
                  <a:gd name="T15" fmla="*/ 861 h 1091"/>
                  <a:gd name="T16" fmla="*/ 1094 w 2623"/>
                  <a:gd name="T17" fmla="*/ 851 h 1091"/>
                  <a:gd name="T18" fmla="*/ 852 w 2623"/>
                  <a:gd name="T19" fmla="*/ 802 h 1091"/>
                  <a:gd name="T20" fmla="*/ 662 w 2623"/>
                  <a:gd name="T21" fmla="*/ 720 h 1091"/>
                  <a:gd name="T22" fmla="*/ 517 w 2623"/>
                  <a:gd name="T23" fmla="*/ 613 h 1091"/>
                  <a:gd name="T24" fmla="*/ 412 w 2623"/>
                  <a:gd name="T25" fmla="*/ 485 h 1091"/>
                  <a:gd name="T26" fmla="*/ 340 w 2623"/>
                  <a:gd name="T27" fmla="*/ 342 h 1091"/>
                  <a:gd name="T28" fmla="*/ 276 w 2623"/>
                  <a:gd name="T29" fmla="*/ 77 h 1091"/>
                  <a:gd name="T30" fmla="*/ 134 w 2623"/>
                  <a:gd name="T31" fmla="*/ 16 h 1091"/>
                  <a:gd name="T32" fmla="*/ 10 w 2623"/>
                  <a:gd name="T33" fmla="*/ 130 h 1091"/>
                  <a:gd name="T34" fmla="*/ 60 w 2623"/>
                  <a:gd name="T35" fmla="*/ 366 h 1091"/>
                  <a:gd name="T36" fmla="*/ 135 w 2623"/>
                  <a:gd name="T37" fmla="*/ 548 h 1091"/>
                  <a:gd name="T38" fmla="*/ 248 w 2623"/>
                  <a:gd name="T39" fmla="*/ 714 h 1091"/>
                  <a:gd name="T40" fmla="*/ 404 w 2623"/>
                  <a:gd name="T41" fmla="*/ 858 h 1091"/>
                  <a:gd name="T42" fmla="*/ 613 w 2623"/>
                  <a:gd name="T43" fmla="*/ 975 h 1091"/>
                  <a:gd name="T44" fmla="*/ 882 w 2623"/>
                  <a:gd name="T45" fmla="*/ 1054 h 1091"/>
                  <a:gd name="T46" fmla="*/ 1218 w 2623"/>
                  <a:gd name="T47" fmla="*/ 1091 h 1091"/>
                  <a:gd name="T48" fmla="*/ 1409 w 2623"/>
                  <a:gd name="T49" fmla="*/ 1091 h 1091"/>
                  <a:gd name="T50" fmla="*/ 1743 w 2623"/>
                  <a:gd name="T51" fmla="*/ 1054 h 1091"/>
                  <a:gd name="T52" fmla="*/ 2011 w 2623"/>
                  <a:gd name="T53" fmla="*/ 975 h 1091"/>
                  <a:gd name="T54" fmla="*/ 2220 w 2623"/>
                  <a:gd name="T55" fmla="*/ 859 h 1091"/>
                  <a:gd name="T56" fmla="*/ 2377 w 2623"/>
                  <a:gd name="T57" fmla="*/ 715 h 1091"/>
                  <a:gd name="T58" fmla="*/ 2489 w 2623"/>
                  <a:gd name="T59" fmla="*/ 550 h 1091"/>
                  <a:gd name="T60" fmla="*/ 2563 w 2623"/>
                  <a:gd name="T61" fmla="*/ 368 h 1091"/>
                  <a:gd name="T62" fmla="*/ 2613 w 2623"/>
                  <a:gd name="T63" fmla="*/ 132 h 1091"/>
                  <a:gd name="T64" fmla="*/ 2489 w 2623"/>
                  <a:gd name="T65" fmla="*/ 18 h 1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623" h="1091">
                    <a:moveTo>
                      <a:pt x="2352" y="2"/>
                    </a:moveTo>
                    <a:lnTo>
                      <a:pt x="2347" y="78"/>
                    </a:lnTo>
                    <a:lnTo>
                      <a:pt x="2319" y="231"/>
                    </a:lnTo>
                    <a:lnTo>
                      <a:pt x="2283" y="343"/>
                    </a:lnTo>
                    <a:lnTo>
                      <a:pt x="2252" y="417"/>
                    </a:lnTo>
                    <a:lnTo>
                      <a:pt x="2213" y="486"/>
                    </a:lnTo>
                    <a:lnTo>
                      <a:pt x="2164" y="552"/>
                    </a:lnTo>
                    <a:lnTo>
                      <a:pt x="2108" y="613"/>
                    </a:lnTo>
                    <a:lnTo>
                      <a:pt x="2040" y="671"/>
                    </a:lnTo>
                    <a:lnTo>
                      <a:pt x="1962" y="721"/>
                    </a:lnTo>
                    <a:lnTo>
                      <a:pt x="1874" y="764"/>
                    </a:lnTo>
                    <a:lnTo>
                      <a:pt x="1774" y="802"/>
                    </a:lnTo>
                    <a:lnTo>
                      <a:pt x="1660" y="831"/>
                    </a:lnTo>
                    <a:lnTo>
                      <a:pt x="1532" y="851"/>
                    </a:lnTo>
                    <a:lnTo>
                      <a:pt x="1391" y="861"/>
                    </a:lnTo>
                    <a:lnTo>
                      <a:pt x="1313" y="861"/>
                    </a:lnTo>
                    <a:lnTo>
                      <a:pt x="1237" y="861"/>
                    </a:lnTo>
                    <a:lnTo>
                      <a:pt x="1094" y="851"/>
                    </a:lnTo>
                    <a:lnTo>
                      <a:pt x="967" y="831"/>
                    </a:lnTo>
                    <a:lnTo>
                      <a:pt x="852" y="802"/>
                    </a:lnTo>
                    <a:lnTo>
                      <a:pt x="751" y="764"/>
                    </a:lnTo>
                    <a:lnTo>
                      <a:pt x="662" y="720"/>
                    </a:lnTo>
                    <a:lnTo>
                      <a:pt x="584" y="669"/>
                    </a:lnTo>
                    <a:lnTo>
                      <a:pt x="517" y="613"/>
                    </a:lnTo>
                    <a:lnTo>
                      <a:pt x="459" y="551"/>
                    </a:lnTo>
                    <a:lnTo>
                      <a:pt x="412" y="485"/>
                    </a:lnTo>
                    <a:lnTo>
                      <a:pt x="371" y="415"/>
                    </a:lnTo>
                    <a:lnTo>
                      <a:pt x="340" y="342"/>
                    </a:lnTo>
                    <a:lnTo>
                      <a:pt x="304" y="230"/>
                    </a:lnTo>
                    <a:lnTo>
                      <a:pt x="276" y="77"/>
                    </a:lnTo>
                    <a:lnTo>
                      <a:pt x="271" y="0"/>
                    </a:lnTo>
                    <a:lnTo>
                      <a:pt x="134" y="16"/>
                    </a:lnTo>
                    <a:lnTo>
                      <a:pt x="0" y="35"/>
                    </a:lnTo>
                    <a:lnTo>
                      <a:pt x="10" y="130"/>
                    </a:lnTo>
                    <a:lnTo>
                      <a:pt x="36" y="273"/>
                    </a:lnTo>
                    <a:lnTo>
                      <a:pt x="60" y="366"/>
                    </a:lnTo>
                    <a:lnTo>
                      <a:pt x="94" y="459"/>
                    </a:lnTo>
                    <a:lnTo>
                      <a:pt x="135" y="548"/>
                    </a:lnTo>
                    <a:lnTo>
                      <a:pt x="186" y="633"/>
                    </a:lnTo>
                    <a:lnTo>
                      <a:pt x="248" y="714"/>
                    </a:lnTo>
                    <a:lnTo>
                      <a:pt x="320" y="790"/>
                    </a:lnTo>
                    <a:lnTo>
                      <a:pt x="404" y="858"/>
                    </a:lnTo>
                    <a:lnTo>
                      <a:pt x="502" y="920"/>
                    </a:lnTo>
                    <a:lnTo>
                      <a:pt x="613" y="975"/>
                    </a:lnTo>
                    <a:lnTo>
                      <a:pt x="740" y="1019"/>
                    </a:lnTo>
                    <a:lnTo>
                      <a:pt x="882" y="1054"/>
                    </a:lnTo>
                    <a:lnTo>
                      <a:pt x="1041" y="1078"/>
                    </a:lnTo>
                    <a:lnTo>
                      <a:pt x="1218" y="1091"/>
                    </a:lnTo>
                    <a:lnTo>
                      <a:pt x="1313" y="1091"/>
                    </a:lnTo>
                    <a:lnTo>
                      <a:pt x="1409" y="1091"/>
                    </a:lnTo>
                    <a:lnTo>
                      <a:pt x="1585" y="1078"/>
                    </a:lnTo>
                    <a:lnTo>
                      <a:pt x="1743" y="1054"/>
                    </a:lnTo>
                    <a:lnTo>
                      <a:pt x="1886" y="1019"/>
                    </a:lnTo>
                    <a:lnTo>
                      <a:pt x="2011" y="975"/>
                    </a:lnTo>
                    <a:lnTo>
                      <a:pt x="2122" y="921"/>
                    </a:lnTo>
                    <a:lnTo>
                      <a:pt x="2220" y="859"/>
                    </a:lnTo>
                    <a:lnTo>
                      <a:pt x="2305" y="790"/>
                    </a:lnTo>
                    <a:lnTo>
                      <a:pt x="2377" y="715"/>
                    </a:lnTo>
                    <a:lnTo>
                      <a:pt x="2437" y="635"/>
                    </a:lnTo>
                    <a:lnTo>
                      <a:pt x="2489" y="550"/>
                    </a:lnTo>
                    <a:lnTo>
                      <a:pt x="2529" y="460"/>
                    </a:lnTo>
                    <a:lnTo>
                      <a:pt x="2563" y="368"/>
                    </a:lnTo>
                    <a:lnTo>
                      <a:pt x="2587" y="274"/>
                    </a:lnTo>
                    <a:lnTo>
                      <a:pt x="2613" y="132"/>
                    </a:lnTo>
                    <a:lnTo>
                      <a:pt x="2623" y="36"/>
                    </a:lnTo>
                    <a:lnTo>
                      <a:pt x="2489" y="18"/>
                    </a:lnTo>
                    <a:lnTo>
                      <a:pt x="2352" y="2"/>
                    </a:lnTo>
                    <a:close/>
                  </a:path>
                </a:pathLst>
              </a:custGeom>
              <a:solidFill>
                <a:srgbClr val="77C6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12">
                <a:extLst>
                  <a:ext uri="{FF2B5EF4-FFF2-40B4-BE49-F238E27FC236}">
                    <a16:creationId xmlns:a16="http://schemas.microsoft.com/office/drawing/2014/main" id="{746720EE-91E2-4DC5-9AA6-455BC65DD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239"/>
                <a:ext cx="1129" cy="1645"/>
              </a:xfrm>
              <a:custGeom>
                <a:avLst/>
                <a:gdLst>
                  <a:gd name="T0" fmla="*/ 1607 w 3389"/>
                  <a:gd name="T1" fmla="*/ 1 h 4934"/>
                  <a:gd name="T2" fmla="*/ 1271 w 3389"/>
                  <a:gd name="T3" fmla="*/ 33 h 4934"/>
                  <a:gd name="T4" fmla="*/ 960 w 3389"/>
                  <a:gd name="T5" fmla="*/ 116 h 4934"/>
                  <a:gd name="T6" fmla="*/ 681 w 3389"/>
                  <a:gd name="T7" fmla="*/ 265 h 4934"/>
                  <a:gd name="T8" fmla="*/ 439 w 3389"/>
                  <a:gd name="T9" fmla="*/ 488 h 4934"/>
                  <a:gd name="T10" fmla="*/ 245 w 3389"/>
                  <a:gd name="T11" fmla="*/ 797 h 4934"/>
                  <a:gd name="T12" fmla="*/ 102 w 3389"/>
                  <a:gd name="T13" fmla="*/ 1203 h 4934"/>
                  <a:gd name="T14" fmla="*/ 19 w 3389"/>
                  <a:gd name="T15" fmla="*/ 1718 h 4934"/>
                  <a:gd name="T16" fmla="*/ 0 w 3389"/>
                  <a:gd name="T17" fmla="*/ 2183 h 4934"/>
                  <a:gd name="T18" fmla="*/ 12 w 3389"/>
                  <a:gd name="T19" fmla="*/ 2529 h 4934"/>
                  <a:gd name="T20" fmla="*/ 62 w 3389"/>
                  <a:gd name="T21" fmla="*/ 2996 h 4934"/>
                  <a:gd name="T22" fmla="*/ 148 w 3389"/>
                  <a:gd name="T23" fmla="*/ 3430 h 4934"/>
                  <a:gd name="T24" fmla="*/ 263 w 3389"/>
                  <a:gd name="T25" fmla="*/ 3786 h 4934"/>
                  <a:gd name="T26" fmla="*/ 334 w 3389"/>
                  <a:gd name="T27" fmla="*/ 3930 h 4934"/>
                  <a:gd name="T28" fmla="*/ 500 w 3389"/>
                  <a:gd name="T29" fmla="*/ 4195 h 4934"/>
                  <a:gd name="T30" fmla="*/ 681 w 3389"/>
                  <a:gd name="T31" fmla="*/ 4413 h 4934"/>
                  <a:gd name="T32" fmla="*/ 874 w 3389"/>
                  <a:gd name="T33" fmla="*/ 4590 h 4934"/>
                  <a:gd name="T34" fmla="*/ 1068 w 3389"/>
                  <a:gd name="T35" fmla="*/ 4727 h 4934"/>
                  <a:gd name="T36" fmla="*/ 1304 w 3389"/>
                  <a:gd name="T37" fmla="*/ 4846 h 4934"/>
                  <a:gd name="T38" fmla="*/ 1630 w 3389"/>
                  <a:gd name="T39" fmla="*/ 4931 h 4934"/>
                  <a:gd name="T40" fmla="*/ 1759 w 3389"/>
                  <a:gd name="T41" fmla="*/ 4931 h 4934"/>
                  <a:gd name="T42" fmla="*/ 2085 w 3389"/>
                  <a:gd name="T43" fmla="*/ 4846 h 4934"/>
                  <a:gd name="T44" fmla="*/ 2321 w 3389"/>
                  <a:gd name="T45" fmla="*/ 4727 h 4934"/>
                  <a:gd name="T46" fmla="*/ 2515 w 3389"/>
                  <a:gd name="T47" fmla="*/ 4590 h 4934"/>
                  <a:gd name="T48" fmla="*/ 2708 w 3389"/>
                  <a:gd name="T49" fmla="*/ 4413 h 4934"/>
                  <a:gd name="T50" fmla="*/ 2889 w 3389"/>
                  <a:gd name="T51" fmla="*/ 4195 h 4934"/>
                  <a:gd name="T52" fmla="*/ 3055 w 3389"/>
                  <a:gd name="T53" fmla="*/ 3930 h 4934"/>
                  <a:gd name="T54" fmla="*/ 3126 w 3389"/>
                  <a:gd name="T55" fmla="*/ 3786 h 4934"/>
                  <a:gd name="T56" fmla="*/ 3241 w 3389"/>
                  <a:gd name="T57" fmla="*/ 3430 h 4934"/>
                  <a:gd name="T58" fmla="*/ 3327 w 3389"/>
                  <a:gd name="T59" fmla="*/ 2996 h 4934"/>
                  <a:gd name="T60" fmla="*/ 3377 w 3389"/>
                  <a:gd name="T61" fmla="*/ 2529 h 4934"/>
                  <a:gd name="T62" fmla="*/ 3389 w 3389"/>
                  <a:gd name="T63" fmla="*/ 2183 h 4934"/>
                  <a:gd name="T64" fmla="*/ 3370 w 3389"/>
                  <a:gd name="T65" fmla="*/ 1718 h 4934"/>
                  <a:gd name="T66" fmla="*/ 3287 w 3389"/>
                  <a:gd name="T67" fmla="*/ 1203 h 4934"/>
                  <a:gd name="T68" fmla="*/ 3144 w 3389"/>
                  <a:gd name="T69" fmla="*/ 797 h 4934"/>
                  <a:gd name="T70" fmla="*/ 2950 w 3389"/>
                  <a:gd name="T71" fmla="*/ 488 h 4934"/>
                  <a:gd name="T72" fmla="*/ 2708 w 3389"/>
                  <a:gd name="T73" fmla="*/ 265 h 4934"/>
                  <a:gd name="T74" fmla="*/ 2429 w 3389"/>
                  <a:gd name="T75" fmla="*/ 116 h 4934"/>
                  <a:gd name="T76" fmla="*/ 2118 w 3389"/>
                  <a:gd name="T77" fmla="*/ 33 h 4934"/>
                  <a:gd name="T78" fmla="*/ 1782 w 3389"/>
                  <a:gd name="T79" fmla="*/ 1 h 4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934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5"/>
                    </a:lnTo>
                    <a:lnTo>
                      <a:pt x="12" y="2529"/>
                    </a:lnTo>
                    <a:lnTo>
                      <a:pt x="32" y="2764"/>
                    </a:lnTo>
                    <a:lnTo>
                      <a:pt x="62" y="2996"/>
                    </a:lnTo>
                    <a:lnTo>
                      <a:pt x="102" y="3219"/>
                    </a:lnTo>
                    <a:lnTo>
                      <a:pt x="148" y="3430"/>
                    </a:lnTo>
                    <a:lnTo>
                      <a:pt x="203" y="3620"/>
                    </a:lnTo>
                    <a:lnTo>
                      <a:pt x="263" y="3786"/>
                    </a:lnTo>
                    <a:lnTo>
                      <a:pt x="297" y="3856"/>
                    </a:lnTo>
                    <a:lnTo>
                      <a:pt x="334" y="3930"/>
                    </a:lnTo>
                    <a:lnTo>
                      <a:pt x="415" y="4068"/>
                    </a:lnTo>
                    <a:lnTo>
                      <a:pt x="500" y="4195"/>
                    </a:lnTo>
                    <a:lnTo>
                      <a:pt x="589" y="4309"/>
                    </a:lnTo>
                    <a:lnTo>
                      <a:pt x="681" y="4413"/>
                    </a:lnTo>
                    <a:lnTo>
                      <a:pt x="776" y="4506"/>
                    </a:lnTo>
                    <a:lnTo>
                      <a:pt x="874" y="4590"/>
                    </a:lnTo>
                    <a:lnTo>
                      <a:pt x="970" y="4662"/>
                    </a:lnTo>
                    <a:lnTo>
                      <a:pt x="1068" y="4727"/>
                    </a:lnTo>
                    <a:lnTo>
                      <a:pt x="1165" y="4780"/>
                    </a:lnTo>
                    <a:lnTo>
                      <a:pt x="1304" y="4846"/>
                    </a:lnTo>
                    <a:lnTo>
                      <a:pt x="1479" y="4904"/>
                    </a:lnTo>
                    <a:lnTo>
                      <a:pt x="1630" y="4931"/>
                    </a:lnTo>
                    <a:lnTo>
                      <a:pt x="1695" y="4934"/>
                    </a:lnTo>
                    <a:lnTo>
                      <a:pt x="1759" y="4931"/>
                    </a:lnTo>
                    <a:lnTo>
                      <a:pt x="1910" y="4904"/>
                    </a:lnTo>
                    <a:lnTo>
                      <a:pt x="2085" y="4846"/>
                    </a:lnTo>
                    <a:lnTo>
                      <a:pt x="2224" y="4780"/>
                    </a:lnTo>
                    <a:lnTo>
                      <a:pt x="2321" y="4727"/>
                    </a:lnTo>
                    <a:lnTo>
                      <a:pt x="2419" y="4662"/>
                    </a:lnTo>
                    <a:lnTo>
                      <a:pt x="2515" y="4590"/>
                    </a:lnTo>
                    <a:lnTo>
                      <a:pt x="2613" y="4506"/>
                    </a:lnTo>
                    <a:lnTo>
                      <a:pt x="2708" y="4413"/>
                    </a:lnTo>
                    <a:lnTo>
                      <a:pt x="2800" y="4309"/>
                    </a:lnTo>
                    <a:lnTo>
                      <a:pt x="2889" y="4195"/>
                    </a:lnTo>
                    <a:lnTo>
                      <a:pt x="2974" y="4068"/>
                    </a:lnTo>
                    <a:lnTo>
                      <a:pt x="3055" y="3930"/>
                    </a:lnTo>
                    <a:lnTo>
                      <a:pt x="3092" y="3856"/>
                    </a:lnTo>
                    <a:lnTo>
                      <a:pt x="3126" y="3786"/>
                    </a:lnTo>
                    <a:lnTo>
                      <a:pt x="3186" y="3620"/>
                    </a:lnTo>
                    <a:lnTo>
                      <a:pt x="3241" y="3430"/>
                    </a:lnTo>
                    <a:lnTo>
                      <a:pt x="3287" y="3219"/>
                    </a:lnTo>
                    <a:lnTo>
                      <a:pt x="3327" y="2996"/>
                    </a:lnTo>
                    <a:lnTo>
                      <a:pt x="3357" y="2764"/>
                    </a:lnTo>
                    <a:lnTo>
                      <a:pt x="3377" y="2529"/>
                    </a:lnTo>
                    <a:lnTo>
                      <a:pt x="3389" y="2295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5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8"/>
                    </a:lnTo>
                    <a:lnTo>
                      <a:pt x="2835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21">
                <a:extLst>
                  <a:ext uri="{FF2B5EF4-FFF2-40B4-BE49-F238E27FC236}">
                    <a16:creationId xmlns:a16="http://schemas.microsoft.com/office/drawing/2014/main" id="{CF93E580-8FC3-4ECB-8EF5-AA46B9297A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746"/>
                <a:ext cx="129" cy="434"/>
              </a:xfrm>
              <a:custGeom>
                <a:avLst/>
                <a:gdLst>
                  <a:gd name="T0" fmla="*/ 388 w 388"/>
                  <a:gd name="T1" fmla="*/ 18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78 h 1301"/>
                  <a:gd name="T30" fmla="*/ 303 w 388"/>
                  <a:gd name="T31" fmla="*/ 985 h 1301"/>
                  <a:gd name="T32" fmla="*/ 323 w 388"/>
                  <a:gd name="T33" fmla="*/ 674 h 1301"/>
                  <a:gd name="T34" fmla="*/ 376 w 388"/>
                  <a:gd name="T35" fmla="*/ 119 h 1301"/>
                  <a:gd name="T36" fmla="*/ 388 w 388"/>
                  <a:gd name="T37" fmla="*/ 18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8" h="1301">
                    <a:moveTo>
                      <a:pt x="388" y="18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78"/>
                    </a:lnTo>
                    <a:lnTo>
                      <a:pt x="303" y="985"/>
                    </a:lnTo>
                    <a:lnTo>
                      <a:pt x="323" y="674"/>
                    </a:lnTo>
                    <a:lnTo>
                      <a:pt x="376" y="119"/>
                    </a:lnTo>
                    <a:lnTo>
                      <a:pt x="388" y="1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22">
                <a:extLst>
                  <a:ext uri="{FF2B5EF4-FFF2-40B4-BE49-F238E27FC236}">
                    <a16:creationId xmlns:a16="http://schemas.microsoft.com/office/drawing/2014/main" id="{7230C37E-0B99-4804-8D91-D95E1487A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" y="744"/>
                <a:ext cx="131" cy="436"/>
              </a:xfrm>
              <a:custGeom>
                <a:avLst/>
                <a:gdLst>
                  <a:gd name="T0" fmla="*/ 280 w 391"/>
                  <a:gd name="T1" fmla="*/ 8 h 1309"/>
                  <a:gd name="T2" fmla="*/ 0 w 391"/>
                  <a:gd name="T3" fmla="*/ 0 h 1309"/>
                  <a:gd name="T4" fmla="*/ 13 w 391"/>
                  <a:gd name="T5" fmla="*/ 104 h 1309"/>
                  <a:gd name="T6" fmla="*/ 66 w 391"/>
                  <a:gd name="T7" fmla="*/ 675 h 1309"/>
                  <a:gd name="T8" fmla="*/ 92 w 391"/>
                  <a:gd name="T9" fmla="*/ 1094 h 1309"/>
                  <a:gd name="T10" fmla="*/ 93 w 391"/>
                  <a:gd name="T11" fmla="*/ 1271 h 1309"/>
                  <a:gd name="T12" fmla="*/ 168 w 391"/>
                  <a:gd name="T13" fmla="*/ 1309 h 1309"/>
                  <a:gd name="T14" fmla="*/ 223 w 391"/>
                  <a:gd name="T15" fmla="*/ 779 h 1309"/>
                  <a:gd name="T16" fmla="*/ 224 w 391"/>
                  <a:gd name="T17" fmla="*/ 763 h 1309"/>
                  <a:gd name="T18" fmla="*/ 237 w 391"/>
                  <a:gd name="T19" fmla="*/ 741 h 1309"/>
                  <a:gd name="T20" fmla="*/ 275 w 391"/>
                  <a:gd name="T21" fmla="*/ 724 h 1309"/>
                  <a:gd name="T22" fmla="*/ 370 w 391"/>
                  <a:gd name="T23" fmla="*/ 724 h 1309"/>
                  <a:gd name="T24" fmla="*/ 391 w 391"/>
                  <a:gd name="T25" fmla="*/ 728 h 1309"/>
                  <a:gd name="T26" fmla="*/ 390 w 391"/>
                  <a:gd name="T27" fmla="*/ 633 h 1309"/>
                  <a:gd name="T28" fmla="*/ 377 w 391"/>
                  <a:gd name="T29" fmla="*/ 444 h 1309"/>
                  <a:gd name="T30" fmla="*/ 351 w 391"/>
                  <a:gd name="T31" fmla="*/ 260 h 1309"/>
                  <a:gd name="T32" fmla="*/ 309 w 391"/>
                  <a:gd name="T33" fmla="*/ 88 h 1309"/>
                  <a:gd name="T34" fmla="*/ 280 w 391"/>
                  <a:gd name="T35" fmla="*/ 8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1" h="1309">
                    <a:moveTo>
                      <a:pt x="280" y="8"/>
                    </a:moveTo>
                    <a:lnTo>
                      <a:pt x="0" y="0"/>
                    </a:lnTo>
                    <a:lnTo>
                      <a:pt x="13" y="104"/>
                    </a:lnTo>
                    <a:lnTo>
                      <a:pt x="66" y="675"/>
                    </a:lnTo>
                    <a:lnTo>
                      <a:pt x="92" y="1094"/>
                    </a:lnTo>
                    <a:lnTo>
                      <a:pt x="93" y="1271"/>
                    </a:lnTo>
                    <a:lnTo>
                      <a:pt x="168" y="1309"/>
                    </a:lnTo>
                    <a:lnTo>
                      <a:pt x="223" y="779"/>
                    </a:lnTo>
                    <a:lnTo>
                      <a:pt x="224" y="763"/>
                    </a:lnTo>
                    <a:lnTo>
                      <a:pt x="237" y="741"/>
                    </a:lnTo>
                    <a:lnTo>
                      <a:pt x="275" y="724"/>
                    </a:lnTo>
                    <a:lnTo>
                      <a:pt x="370" y="724"/>
                    </a:lnTo>
                    <a:lnTo>
                      <a:pt x="391" y="728"/>
                    </a:lnTo>
                    <a:lnTo>
                      <a:pt x="390" y="633"/>
                    </a:lnTo>
                    <a:lnTo>
                      <a:pt x="377" y="444"/>
                    </a:lnTo>
                    <a:lnTo>
                      <a:pt x="351" y="260"/>
                    </a:lnTo>
                    <a:lnTo>
                      <a:pt x="309" y="88"/>
                    </a:lnTo>
                    <a:lnTo>
                      <a:pt x="280" y="8"/>
                    </a:lnTo>
                    <a:close/>
                  </a:path>
                </a:pathLst>
              </a:custGeom>
              <a:solidFill>
                <a:srgbClr val="2D1B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23">
                <a:extLst>
                  <a:ext uri="{FF2B5EF4-FFF2-40B4-BE49-F238E27FC236}">
                    <a16:creationId xmlns:a16="http://schemas.microsoft.com/office/drawing/2014/main" id="{67FE0A03-EA75-4010-A6D1-1C9F584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8" y="984"/>
                <a:ext cx="132" cy="391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24">
                <a:extLst>
                  <a:ext uri="{FF2B5EF4-FFF2-40B4-BE49-F238E27FC236}">
                    <a16:creationId xmlns:a16="http://schemas.microsoft.com/office/drawing/2014/main" id="{74DD3216-2B14-4BB9-AEF0-720F6F07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706"/>
                <a:ext cx="566" cy="505"/>
              </a:xfrm>
              <a:custGeom>
                <a:avLst/>
                <a:gdLst>
                  <a:gd name="T0" fmla="*/ 0 w 1699"/>
                  <a:gd name="T1" fmla="*/ 1514 h 1514"/>
                  <a:gd name="T2" fmla="*/ 1699 w 1699"/>
                  <a:gd name="T3" fmla="*/ 0 h 1514"/>
                  <a:gd name="T4" fmla="*/ 1543 w 1699"/>
                  <a:gd name="T5" fmla="*/ 7 h 1514"/>
                  <a:gd name="T6" fmla="*/ 1263 w 1699"/>
                  <a:gd name="T7" fmla="*/ 40 h 1514"/>
                  <a:gd name="T8" fmla="*/ 1021 w 1699"/>
                  <a:gd name="T9" fmla="*/ 93 h 1514"/>
                  <a:gd name="T10" fmla="*/ 812 w 1699"/>
                  <a:gd name="T11" fmla="*/ 164 h 1514"/>
                  <a:gd name="T12" fmla="*/ 634 w 1699"/>
                  <a:gd name="T13" fmla="*/ 252 h 1514"/>
                  <a:gd name="T14" fmla="*/ 485 w 1699"/>
                  <a:gd name="T15" fmla="*/ 351 h 1514"/>
                  <a:gd name="T16" fmla="*/ 363 w 1699"/>
                  <a:gd name="T17" fmla="*/ 459 h 1514"/>
                  <a:gd name="T18" fmla="*/ 265 w 1699"/>
                  <a:gd name="T19" fmla="*/ 577 h 1514"/>
                  <a:gd name="T20" fmla="*/ 186 w 1699"/>
                  <a:gd name="T21" fmla="*/ 698 h 1514"/>
                  <a:gd name="T22" fmla="*/ 127 w 1699"/>
                  <a:gd name="T23" fmla="*/ 824 h 1514"/>
                  <a:gd name="T24" fmla="*/ 82 w 1699"/>
                  <a:gd name="T25" fmla="*/ 948 h 1514"/>
                  <a:gd name="T26" fmla="*/ 52 w 1699"/>
                  <a:gd name="T27" fmla="*/ 1069 h 1514"/>
                  <a:gd name="T28" fmla="*/ 23 w 1699"/>
                  <a:gd name="T29" fmla="*/ 1242 h 1514"/>
                  <a:gd name="T30" fmla="*/ 6 w 1699"/>
                  <a:gd name="T31" fmla="*/ 1439 h 1514"/>
                  <a:gd name="T32" fmla="*/ 0 w 1699"/>
                  <a:gd name="T33" fmla="*/ 1514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99" h="1514">
                    <a:moveTo>
                      <a:pt x="0" y="1514"/>
                    </a:moveTo>
                    <a:lnTo>
                      <a:pt x="1699" y="0"/>
                    </a:lnTo>
                    <a:lnTo>
                      <a:pt x="1543" y="7"/>
                    </a:lnTo>
                    <a:lnTo>
                      <a:pt x="1263" y="40"/>
                    </a:lnTo>
                    <a:lnTo>
                      <a:pt x="1021" y="93"/>
                    </a:lnTo>
                    <a:lnTo>
                      <a:pt x="812" y="164"/>
                    </a:lnTo>
                    <a:lnTo>
                      <a:pt x="634" y="252"/>
                    </a:lnTo>
                    <a:lnTo>
                      <a:pt x="485" y="351"/>
                    </a:lnTo>
                    <a:lnTo>
                      <a:pt x="363" y="459"/>
                    </a:lnTo>
                    <a:lnTo>
                      <a:pt x="265" y="577"/>
                    </a:lnTo>
                    <a:lnTo>
                      <a:pt x="186" y="698"/>
                    </a:lnTo>
                    <a:lnTo>
                      <a:pt x="127" y="824"/>
                    </a:lnTo>
                    <a:lnTo>
                      <a:pt x="82" y="948"/>
                    </a:lnTo>
                    <a:lnTo>
                      <a:pt x="52" y="1069"/>
                    </a:lnTo>
                    <a:lnTo>
                      <a:pt x="23" y="1242"/>
                    </a:lnTo>
                    <a:lnTo>
                      <a:pt x="6" y="1439"/>
                    </a:lnTo>
                    <a:lnTo>
                      <a:pt x="0" y="1514"/>
                    </a:lnTo>
                    <a:close/>
                  </a:path>
                </a:pathLst>
              </a:custGeom>
              <a:solidFill>
                <a:srgbClr val="D1D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25">
                <a:extLst>
                  <a:ext uri="{FF2B5EF4-FFF2-40B4-BE49-F238E27FC236}">
                    <a16:creationId xmlns:a16="http://schemas.microsoft.com/office/drawing/2014/main" id="{07D1B25D-A04E-4B6F-9EA9-9E27A668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35" y="984"/>
                <a:ext cx="133" cy="391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B27E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26">
                <a:extLst>
                  <a:ext uri="{FF2B5EF4-FFF2-40B4-BE49-F238E27FC236}">
                    <a16:creationId xmlns:a16="http://schemas.microsoft.com/office/drawing/2014/main" id="{DC8F1AFB-0A95-4198-9C38-BAAE61ABF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" y="52"/>
                <a:ext cx="1245" cy="382"/>
              </a:xfrm>
              <a:custGeom>
                <a:avLst/>
                <a:gdLst>
                  <a:gd name="T0" fmla="*/ 1863 w 3735"/>
                  <a:gd name="T1" fmla="*/ 0 h 1147"/>
                  <a:gd name="T2" fmla="*/ 1738 w 3735"/>
                  <a:gd name="T3" fmla="*/ 0 h 1147"/>
                  <a:gd name="T4" fmla="*/ 1505 w 3735"/>
                  <a:gd name="T5" fmla="*/ 13 h 1147"/>
                  <a:gd name="T6" fmla="*/ 1292 w 3735"/>
                  <a:gd name="T7" fmla="*/ 38 h 1147"/>
                  <a:gd name="T8" fmla="*/ 1098 w 3735"/>
                  <a:gd name="T9" fmla="*/ 72 h 1147"/>
                  <a:gd name="T10" fmla="*/ 923 w 3735"/>
                  <a:gd name="T11" fmla="*/ 118 h 1147"/>
                  <a:gd name="T12" fmla="*/ 766 w 3735"/>
                  <a:gd name="T13" fmla="*/ 173 h 1147"/>
                  <a:gd name="T14" fmla="*/ 627 w 3735"/>
                  <a:gd name="T15" fmla="*/ 238 h 1147"/>
                  <a:gd name="T16" fmla="*/ 504 w 3735"/>
                  <a:gd name="T17" fmla="*/ 310 h 1147"/>
                  <a:gd name="T18" fmla="*/ 396 w 3735"/>
                  <a:gd name="T19" fmla="*/ 389 h 1147"/>
                  <a:gd name="T20" fmla="*/ 303 w 3735"/>
                  <a:gd name="T21" fmla="*/ 476 h 1147"/>
                  <a:gd name="T22" fmla="*/ 224 w 3735"/>
                  <a:gd name="T23" fmla="*/ 568 h 1147"/>
                  <a:gd name="T24" fmla="*/ 157 w 3735"/>
                  <a:gd name="T25" fmla="*/ 664 h 1147"/>
                  <a:gd name="T26" fmla="*/ 104 w 3735"/>
                  <a:gd name="T27" fmla="*/ 767 h 1147"/>
                  <a:gd name="T28" fmla="*/ 61 w 3735"/>
                  <a:gd name="T29" fmla="*/ 872 h 1147"/>
                  <a:gd name="T30" fmla="*/ 29 w 3735"/>
                  <a:gd name="T31" fmla="*/ 980 h 1147"/>
                  <a:gd name="T32" fmla="*/ 8 w 3735"/>
                  <a:gd name="T33" fmla="*/ 1091 h 1147"/>
                  <a:gd name="T34" fmla="*/ 0 w 3735"/>
                  <a:gd name="T35" fmla="*/ 1147 h 1147"/>
                  <a:gd name="T36" fmla="*/ 3735 w 3735"/>
                  <a:gd name="T37" fmla="*/ 1147 h 1147"/>
                  <a:gd name="T38" fmla="*/ 3728 w 3735"/>
                  <a:gd name="T39" fmla="*/ 1091 h 1147"/>
                  <a:gd name="T40" fmla="*/ 3705 w 3735"/>
                  <a:gd name="T41" fmla="*/ 980 h 1147"/>
                  <a:gd name="T42" fmla="*/ 3672 w 3735"/>
                  <a:gd name="T43" fmla="*/ 872 h 1147"/>
                  <a:gd name="T44" fmla="*/ 3628 w 3735"/>
                  <a:gd name="T45" fmla="*/ 767 h 1147"/>
                  <a:gd name="T46" fmla="*/ 3574 w 3735"/>
                  <a:gd name="T47" fmla="*/ 664 h 1147"/>
                  <a:gd name="T48" fmla="*/ 3508 w 3735"/>
                  <a:gd name="T49" fmla="*/ 568 h 1147"/>
                  <a:gd name="T50" fmla="*/ 3428 w 3735"/>
                  <a:gd name="T51" fmla="*/ 476 h 1147"/>
                  <a:gd name="T52" fmla="*/ 3335 w 3735"/>
                  <a:gd name="T53" fmla="*/ 389 h 1147"/>
                  <a:gd name="T54" fmla="*/ 3225 w 3735"/>
                  <a:gd name="T55" fmla="*/ 310 h 1147"/>
                  <a:gd name="T56" fmla="*/ 3102 w 3735"/>
                  <a:gd name="T57" fmla="*/ 238 h 1147"/>
                  <a:gd name="T58" fmla="*/ 2962 w 3735"/>
                  <a:gd name="T59" fmla="*/ 173 h 1147"/>
                  <a:gd name="T60" fmla="*/ 2805 w 3735"/>
                  <a:gd name="T61" fmla="*/ 118 h 1147"/>
                  <a:gd name="T62" fmla="*/ 2631 w 3735"/>
                  <a:gd name="T63" fmla="*/ 72 h 1147"/>
                  <a:gd name="T64" fmla="*/ 2436 w 3735"/>
                  <a:gd name="T65" fmla="*/ 38 h 1147"/>
                  <a:gd name="T66" fmla="*/ 2223 w 3735"/>
                  <a:gd name="T67" fmla="*/ 13 h 1147"/>
                  <a:gd name="T68" fmla="*/ 1990 w 3735"/>
                  <a:gd name="T69" fmla="*/ 0 h 1147"/>
                  <a:gd name="T70" fmla="*/ 1863 w 3735"/>
                  <a:gd name="T71" fmla="*/ 0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35" h="1147">
                    <a:moveTo>
                      <a:pt x="1863" y="0"/>
                    </a:moveTo>
                    <a:lnTo>
                      <a:pt x="1738" y="0"/>
                    </a:lnTo>
                    <a:lnTo>
                      <a:pt x="1505" y="13"/>
                    </a:lnTo>
                    <a:lnTo>
                      <a:pt x="1292" y="38"/>
                    </a:lnTo>
                    <a:lnTo>
                      <a:pt x="1098" y="72"/>
                    </a:lnTo>
                    <a:lnTo>
                      <a:pt x="923" y="118"/>
                    </a:lnTo>
                    <a:lnTo>
                      <a:pt x="766" y="173"/>
                    </a:lnTo>
                    <a:lnTo>
                      <a:pt x="627" y="238"/>
                    </a:lnTo>
                    <a:lnTo>
                      <a:pt x="504" y="310"/>
                    </a:lnTo>
                    <a:lnTo>
                      <a:pt x="396" y="389"/>
                    </a:lnTo>
                    <a:lnTo>
                      <a:pt x="303" y="476"/>
                    </a:lnTo>
                    <a:lnTo>
                      <a:pt x="224" y="568"/>
                    </a:lnTo>
                    <a:lnTo>
                      <a:pt x="157" y="664"/>
                    </a:lnTo>
                    <a:lnTo>
                      <a:pt x="104" y="767"/>
                    </a:lnTo>
                    <a:lnTo>
                      <a:pt x="61" y="872"/>
                    </a:lnTo>
                    <a:lnTo>
                      <a:pt x="29" y="980"/>
                    </a:lnTo>
                    <a:lnTo>
                      <a:pt x="8" y="1091"/>
                    </a:lnTo>
                    <a:lnTo>
                      <a:pt x="0" y="1147"/>
                    </a:lnTo>
                    <a:lnTo>
                      <a:pt x="3735" y="1147"/>
                    </a:lnTo>
                    <a:lnTo>
                      <a:pt x="3728" y="1091"/>
                    </a:lnTo>
                    <a:lnTo>
                      <a:pt x="3705" y="980"/>
                    </a:lnTo>
                    <a:lnTo>
                      <a:pt x="3672" y="872"/>
                    </a:lnTo>
                    <a:lnTo>
                      <a:pt x="3628" y="767"/>
                    </a:lnTo>
                    <a:lnTo>
                      <a:pt x="3574" y="664"/>
                    </a:lnTo>
                    <a:lnTo>
                      <a:pt x="3508" y="568"/>
                    </a:lnTo>
                    <a:lnTo>
                      <a:pt x="3428" y="476"/>
                    </a:lnTo>
                    <a:lnTo>
                      <a:pt x="3335" y="389"/>
                    </a:lnTo>
                    <a:lnTo>
                      <a:pt x="3225" y="310"/>
                    </a:lnTo>
                    <a:lnTo>
                      <a:pt x="3102" y="238"/>
                    </a:lnTo>
                    <a:lnTo>
                      <a:pt x="2962" y="173"/>
                    </a:lnTo>
                    <a:lnTo>
                      <a:pt x="2805" y="118"/>
                    </a:lnTo>
                    <a:lnTo>
                      <a:pt x="2631" y="72"/>
                    </a:lnTo>
                    <a:lnTo>
                      <a:pt x="2436" y="38"/>
                    </a:lnTo>
                    <a:lnTo>
                      <a:pt x="2223" y="13"/>
                    </a:lnTo>
                    <a:lnTo>
                      <a:pt x="1990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D1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27">
                <a:extLst>
                  <a:ext uri="{FF2B5EF4-FFF2-40B4-BE49-F238E27FC236}">
                    <a16:creationId xmlns:a16="http://schemas.microsoft.com/office/drawing/2014/main" id="{C9E52016-81B0-4BC7-B3EA-336D2A31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180"/>
                <a:ext cx="1508" cy="1054"/>
              </a:xfrm>
              <a:custGeom>
                <a:avLst/>
                <a:gdLst>
                  <a:gd name="T0" fmla="*/ 2099 w 4525"/>
                  <a:gd name="T1" fmla="*/ 2 h 3164"/>
                  <a:gd name="T2" fmla="*/ 1539 w 4525"/>
                  <a:gd name="T3" fmla="*/ 51 h 3164"/>
                  <a:gd name="T4" fmla="*/ 1083 w 4525"/>
                  <a:gd name="T5" fmla="*/ 157 h 3164"/>
                  <a:gd name="T6" fmla="*/ 720 w 4525"/>
                  <a:gd name="T7" fmla="*/ 315 h 3164"/>
                  <a:gd name="T8" fmla="*/ 442 w 4525"/>
                  <a:gd name="T9" fmla="*/ 513 h 3164"/>
                  <a:gd name="T10" fmla="*/ 240 w 4525"/>
                  <a:gd name="T11" fmla="*/ 745 h 3164"/>
                  <a:gd name="T12" fmla="*/ 105 w 4525"/>
                  <a:gd name="T13" fmla="*/ 1002 h 3164"/>
                  <a:gd name="T14" fmla="*/ 29 w 4525"/>
                  <a:gd name="T15" fmla="*/ 1277 h 3164"/>
                  <a:gd name="T16" fmla="*/ 0 w 4525"/>
                  <a:gd name="T17" fmla="*/ 1560 h 3164"/>
                  <a:gd name="T18" fmla="*/ 10 w 4525"/>
                  <a:gd name="T19" fmla="*/ 1845 h 3164"/>
                  <a:gd name="T20" fmla="*/ 65 w 4525"/>
                  <a:gd name="T21" fmla="*/ 2190 h 3164"/>
                  <a:gd name="T22" fmla="*/ 207 w 4525"/>
                  <a:gd name="T23" fmla="*/ 2677 h 3164"/>
                  <a:gd name="T24" fmla="*/ 384 w 4525"/>
                  <a:gd name="T25" fmla="*/ 3095 h 3164"/>
                  <a:gd name="T26" fmla="*/ 428 w 4525"/>
                  <a:gd name="T27" fmla="*/ 3100 h 3164"/>
                  <a:gd name="T28" fmla="*/ 462 w 4525"/>
                  <a:gd name="T29" fmla="*/ 2733 h 3164"/>
                  <a:gd name="T30" fmla="*/ 528 w 4525"/>
                  <a:gd name="T31" fmla="*/ 2468 h 3164"/>
                  <a:gd name="T32" fmla="*/ 664 w 4525"/>
                  <a:gd name="T33" fmla="*/ 2195 h 3164"/>
                  <a:gd name="T34" fmla="*/ 861 w 4525"/>
                  <a:gd name="T35" fmla="*/ 1973 h 3164"/>
                  <a:gd name="T36" fmla="*/ 1014 w 4525"/>
                  <a:gd name="T37" fmla="*/ 1860 h 3164"/>
                  <a:gd name="T38" fmla="*/ 1199 w 4525"/>
                  <a:gd name="T39" fmla="*/ 1762 h 3164"/>
                  <a:gd name="T40" fmla="*/ 1424 w 4525"/>
                  <a:gd name="T41" fmla="*/ 1679 h 3164"/>
                  <a:gd name="T42" fmla="*/ 1687 w 4525"/>
                  <a:gd name="T43" fmla="*/ 1620 h 3164"/>
                  <a:gd name="T44" fmla="*/ 1997 w 4525"/>
                  <a:gd name="T45" fmla="*/ 1584 h 3164"/>
                  <a:gd name="T46" fmla="*/ 2260 w 4525"/>
                  <a:gd name="T47" fmla="*/ 1577 h 3164"/>
                  <a:gd name="T48" fmla="*/ 2524 w 4525"/>
                  <a:gd name="T49" fmla="*/ 1584 h 3164"/>
                  <a:gd name="T50" fmla="*/ 2832 w 4525"/>
                  <a:gd name="T51" fmla="*/ 1620 h 3164"/>
                  <a:gd name="T52" fmla="*/ 3097 w 4525"/>
                  <a:gd name="T53" fmla="*/ 1681 h 3164"/>
                  <a:gd name="T54" fmla="*/ 3321 w 4525"/>
                  <a:gd name="T55" fmla="*/ 1762 h 3164"/>
                  <a:gd name="T56" fmla="*/ 3509 w 4525"/>
                  <a:gd name="T57" fmla="*/ 1861 h 3164"/>
                  <a:gd name="T58" fmla="*/ 3663 w 4525"/>
                  <a:gd name="T59" fmla="*/ 1973 h 3164"/>
                  <a:gd name="T60" fmla="*/ 3861 w 4525"/>
                  <a:gd name="T61" fmla="*/ 2197 h 3164"/>
                  <a:gd name="T62" fmla="*/ 3999 w 4525"/>
                  <a:gd name="T63" fmla="*/ 2469 h 3164"/>
                  <a:gd name="T64" fmla="*/ 4067 w 4525"/>
                  <a:gd name="T65" fmla="*/ 2734 h 3164"/>
                  <a:gd name="T66" fmla="*/ 4105 w 4525"/>
                  <a:gd name="T67" fmla="*/ 3103 h 3164"/>
                  <a:gd name="T68" fmla="*/ 4148 w 4525"/>
                  <a:gd name="T69" fmla="*/ 3099 h 3164"/>
                  <a:gd name="T70" fmla="*/ 4321 w 4525"/>
                  <a:gd name="T71" fmla="*/ 2684 h 3164"/>
                  <a:gd name="T72" fmla="*/ 4462 w 4525"/>
                  <a:gd name="T73" fmla="*/ 2197 h 3164"/>
                  <a:gd name="T74" fmla="*/ 4515 w 4525"/>
                  <a:gd name="T75" fmla="*/ 1851 h 3164"/>
                  <a:gd name="T76" fmla="*/ 4525 w 4525"/>
                  <a:gd name="T77" fmla="*/ 1566 h 3164"/>
                  <a:gd name="T78" fmla="*/ 4496 w 4525"/>
                  <a:gd name="T79" fmla="*/ 1282 h 3164"/>
                  <a:gd name="T80" fmla="*/ 4417 w 4525"/>
                  <a:gd name="T81" fmla="*/ 1006 h 3164"/>
                  <a:gd name="T82" fmla="*/ 4282 w 4525"/>
                  <a:gd name="T83" fmla="*/ 748 h 3164"/>
                  <a:gd name="T84" fmla="*/ 4079 w 4525"/>
                  <a:gd name="T85" fmla="*/ 515 h 3164"/>
                  <a:gd name="T86" fmla="*/ 3801 w 4525"/>
                  <a:gd name="T87" fmla="*/ 316 h 3164"/>
                  <a:gd name="T88" fmla="*/ 3437 w 4525"/>
                  <a:gd name="T89" fmla="*/ 159 h 3164"/>
                  <a:gd name="T90" fmla="*/ 2979 w 4525"/>
                  <a:gd name="T91" fmla="*/ 51 h 3164"/>
                  <a:gd name="T92" fmla="*/ 2417 w 4525"/>
                  <a:gd name="T93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525" h="3164">
                    <a:moveTo>
                      <a:pt x="2257" y="0"/>
                    </a:moveTo>
                    <a:lnTo>
                      <a:pt x="2099" y="2"/>
                    </a:lnTo>
                    <a:lnTo>
                      <a:pt x="1805" y="19"/>
                    </a:lnTo>
                    <a:lnTo>
                      <a:pt x="1539" y="51"/>
                    </a:lnTo>
                    <a:lnTo>
                      <a:pt x="1299" y="97"/>
                    </a:lnTo>
                    <a:lnTo>
                      <a:pt x="1083" y="157"/>
                    </a:lnTo>
                    <a:lnTo>
                      <a:pt x="890" y="231"/>
                    </a:lnTo>
                    <a:lnTo>
                      <a:pt x="720" y="315"/>
                    </a:lnTo>
                    <a:lnTo>
                      <a:pt x="570" y="410"/>
                    </a:lnTo>
                    <a:lnTo>
                      <a:pt x="442" y="513"/>
                    </a:lnTo>
                    <a:lnTo>
                      <a:pt x="333" y="626"/>
                    </a:lnTo>
                    <a:lnTo>
                      <a:pt x="240" y="745"/>
                    </a:lnTo>
                    <a:lnTo>
                      <a:pt x="166" y="871"/>
                    </a:lnTo>
                    <a:lnTo>
                      <a:pt x="105" y="1002"/>
                    </a:lnTo>
                    <a:lnTo>
                      <a:pt x="60" y="1137"/>
                    </a:lnTo>
                    <a:lnTo>
                      <a:pt x="29" y="1277"/>
                    </a:lnTo>
                    <a:lnTo>
                      <a:pt x="9" y="1419"/>
                    </a:lnTo>
                    <a:lnTo>
                      <a:pt x="0" y="1560"/>
                    </a:lnTo>
                    <a:lnTo>
                      <a:pt x="0" y="1702"/>
                    </a:lnTo>
                    <a:lnTo>
                      <a:pt x="10" y="1845"/>
                    </a:lnTo>
                    <a:lnTo>
                      <a:pt x="27" y="1985"/>
                    </a:lnTo>
                    <a:lnTo>
                      <a:pt x="65" y="2190"/>
                    </a:lnTo>
                    <a:lnTo>
                      <a:pt x="131" y="2446"/>
                    </a:lnTo>
                    <a:lnTo>
                      <a:pt x="207" y="2677"/>
                    </a:lnTo>
                    <a:lnTo>
                      <a:pt x="285" y="2874"/>
                    </a:lnTo>
                    <a:lnTo>
                      <a:pt x="384" y="3095"/>
                    </a:lnTo>
                    <a:lnTo>
                      <a:pt x="419" y="3162"/>
                    </a:lnTo>
                    <a:lnTo>
                      <a:pt x="428" y="3100"/>
                    </a:lnTo>
                    <a:lnTo>
                      <a:pt x="441" y="2912"/>
                    </a:lnTo>
                    <a:lnTo>
                      <a:pt x="462" y="2733"/>
                    </a:lnTo>
                    <a:lnTo>
                      <a:pt x="488" y="2603"/>
                    </a:lnTo>
                    <a:lnTo>
                      <a:pt x="528" y="2468"/>
                    </a:lnTo>
                    <a:lnTo>
                      <a:pt x="586" y="2331"/>
                    </a:lnTo>
                    <a:lnTo>
                      <a:pt x="664" y="2195"/>
                    </a:lnTo>
                    <a:lnTo>
                      <a:pt x="764" y="2066"/>
                    </a:lnTo>
                    <a:lnTo>
                      <a:pt x="861" y="1973"/>
                    </a:lnTo>
                    <a:lnTo>
                      <a:pt x="933" y="1914"/>
                    </a:lnTo>
                    <a:lnTo>
                      <a:pt x="1014" y="1860"/>
                    </a:lnTo>
                    <a:lnTo>
                      <a:pt x="1101" y="1808"/>
                    </a:lnTo>
                    <a:lnTo>
                      <a:pt x="1199" y="1762"/>
                    </a:lnTo>
                    <a:lnTo>
                      <a:pt x="1307" y="1718"/>
                    </a:lnTo>
                    <a:lnTo>
                      <a:pt x="1424" y="1679"/>
                    </a:lnTo>
                    <a:lnTo>
                      <a:pt x="1551" y="1648"/>
                    </a:lnTo>
                    <a:lnTo>
                      <a:pt x="1687" y="1620"/>
                    </a:lnTo>
                    <a:lnTo>
                      <a:pt x="1837" y="1599"/>
                    </a:lnTo>
                    <a:lnTo>
                      <a:pt x="1997" y="1584"/>
                    </a:lnTo>
                    <a:lnTo>
                      <a:pt x="2168" y="1577"/>
                    </a:lnTo>
                    <a:lnTo>
                      <a:pt x="2260" y="1577"/>
                    </a:lnTo>
                    <a:lnTo>
                      <a:pt x="2351" y="1577"/>
                    </a:lnTo>
                    <a:lnTo>
                      <a:pt x="2524" y="1584"/>
                    </a:lnTo>
                    <a:lnTo>
                      <a:pt x="2684" y="1599"/>
                    </a:lnTo>
                    <a:lnTo>
                      <a:pt x="2832" y="1620"/>
                    </a:lnTo>
                    <a:lnTo>
                      <a:pt x="2970" y="1648"/>
                    </a:lnTo>
                    <a:lnTo>
                      <a:pt x="3097" y="1681"/>
                    </a:lnTo>
                    <a:lnTo>
                      <a:pt x="3215" y="1718"/>
                    </a:lnTo>
                    <a:lnTo>
                      <a:pt x="3321" y="1762"/>
                    </a:lnTo>
                    <a:lnTo>
                      <a:pt x="3419" y="1809"/>
                    </a:lnTo>
                    <a:lnTo>
                      <a:pt x="3509" y="1861"/>
                    </a:lnTo>
                    <a:lnTo>
                      <a:pt x="3591" y="1916"/>
                    </a:lnTo>
                    <a:lnTo>
                      <a:pt x="3663" y="1973"/>
                    </a:lnTo>
                    <a:lnTo>
                      <a:pt x="3759" y="2066"/>
                    </a:lnTo>
                    <a:lnTo>
                      <a:pt x="3861" y="2197"/>
                    </a:lnTo>
                    <a:lnTo>
                      <a:pt x="3940" y="2332"/>
                    </a:lnTo>
                    <a:lnTo>
                      <a:pt x="3999" y="2469"/>
                    </a:lnTo>
                    <a:lnTo>
                      <a:pt x="4040" y="2605"/>
                    </a:lnTo>
                    <a:lnTo>
                      <a:pt x="4067" y="2734"/>
                    </a:lnTo>
                    <a:lnTo>
                      <a:pt x="4092" y="2914"/>
                    </a:lnTo>
                    <a:lnTo>
                      <a:pt x="4105" y="3103"/>
                    </a:lnTo>
                    <a:lnTo>
                      <a:pt x="4115" y="3164"/>
                    </a:lnTo>
                    <a:lnTo>
                      <a:pt x="4148" y="3099"/>
                    </a:lnTo>
                    <a:lnTo>
                      <a:pt x="4246" y="2880"/>
                    </a:lnTo>
                    <a:lnTo>
                      <a:pt x="4321" y="2684"/>
                    </a:lnTo>
                    <a:lnTo>
                      <a:pt x="4397" y="2453"/>
                    </a:lnTo>
                    <a:lnTo>
                      <a:pt x="4462" y="2197"/>
                    </a:lnTo>
                    <a:lnTo>
                      <a:pt x="4498" y="1991"/>
                    </a:lnTo>
                    <a:lnTo>
                      <a:pt x="4515" y="1851"/>
                    </a:lnTo>
                    <a:lnTo>
                      <a:pt x="4525" y="1708"/>
                    </a:lnTo>
                    <a:lnTo>
                      <a:pt x="4525" y="1566"/>
                    </a:lnTo>
                    <a:lnTo>
                      <a:pt x="4516" y="1423"/>
                    </a:lnTo>
                    <a:lnTo>
                      <a:pt x="4496" y="1282"/>
                    </a:lnTo>
                    <a:lnTo>
                      <a:pt x="4463" y="1142"/>
                    </a:lnTo>
                    <a:lnTo>
                      <a:pt x="4417" y="1006"/>
                    </a:lnTo>
                    <a:lnTo>
                      <a:pt x="4358" y="874"/>
                    </a:lnTo>
                    <a:lnTo>
                      <a:pt x="4282" y="748"/>
                    </a:lnTo>
                    <a:lnTo>
                      <a:pt x="4189" y="627"/>
                    </a:lnTo>
                    <a:lnTo>
                      <a:pt x="4079" y="515"/>
                    </a:lnTo>
                    <a:lnTo>
                      <a:pt x="3950" y="411"/>
                    </a:lnTo>
                    <a:lnTo>
                      <a:pt x="3801" y="316"/>
                    </a:lnTo>
                    <a:lnTo>
                      <a:pt x="3629" y="231"/>
                    </a:lnTo>
                    <a:lnTo>
                      <a:pt x="3437" y="159"/>
                    </a:lnTo>
                    <a:lnTo>
                      <a:pt x="3219" y="98"/>
                    </a:lnTo>
                    <a:lnTo>
                      <a:pt x="2979" y="51"/>
                    </a:lnTo>
                    <a:lnTo>
                      <a:pt x="2711" y="19"/>
                    </a:lnTo>
                    <a:lnTo>
                      <a:pt x="2417" y="2"/>
                    </a:lnTo>
                    <a:lnTo>
                      <a:pt x="2257" y="0"/>
                    </a:lnTo>
                    <a:close/>
                  </a:path>
                </a:pathLst>
              </a:custGeom>
              <a:solidFill>
                <a:srgbClr val="DED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28">
                <a:extLst>
                  <a:ext uri="{FF2B5EF4-FFF2-40B4-BE49-F238E27FC236}">
                    <a16:creationId xmlns:a16="http://schemas.microsoft.com/office/drawing/2014/main" id="{C07777B7-5AB7-466C-925D-BDF831A89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462"/>
                <a:ext cx="1130" cy="497"/>
              </a:xfrm>
              <a:custGeom>
                <a:avLst/>
                <a:gdLst>
                  <a:gd name="T0" fmla="*/ 608 w 3392"/>
                  <a:gd name="T1" fmla="*/ 0 h 1492"/>
                  <a:gd name="T2" fmla="*/ 0 w 3392"/>
                  <a:gd name="T3" fmla="*/ 475 h 1492"/>
                  <a:gd name="T4" fmla="*/ 3205 w 3392"/>
                  <a:gd name="T5" fmla="*/ 1492 h 1492"/>
                  <a:gd name="T6" fmla="*/ 3392 w 3392"/>
                  <a:gd name="T7" fmla="*/ 936 h 1492"/>
                  <a:gd name="T8" fmla="*/ 608 w 3392"/>
                  <a:gd name="T9" fmla="*/ 0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2" h="1492">
                    <a:moveTo>
                      <a:pt x="608" y="0"/>
                    </a:moveTo>
                    <a:lnTo>
                      <a:pt x="0" y="475"/>
                    </a:lnTo>
                    <a:lnTo>
                      <a:pt x="3205" y="1492"/>
                    </a:lnTo>
                    <a:lnTo>
                      <a:pt x="3392" y="9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29">
                <a:extLst>
                  <a:ext uri="{FF2B5EF4-FFF2-40B4-BE49-F238E27FC236}">
                    <a16:creationId xmlns:a16="http://schemas.microsoft.com/office/drawing/2014/main" id="{9FFBDBF4-96CF-446F-8244-19E2934505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48" y="689"/>
                <a:ext cx="305" cy="545"/>
              </a:xfrm>
              <a:custGeom>
                <a:avLst/>
                <a:gdLst>
                  <a:gd name="T0" fmla="*/ 0 w 916"/>
                  <a:gd name="T1" fmla="*/ 0 h 1636"/>
                  <a:gd name="T2" fmla="*/ 105 w 916"/>
                  <a:gd name="T3" fmla="*/ 174 h 1636"/>
                  <a:gd name="T4" fmla="*/ 595 w 916"/>
                  <a:gd name="T5" fmla="*/ 1007 h 1636"/>
                  <a:gd name="T6" fmla="*/ 803 w 916"/>
                  <a:gd name="T7" fmla="*/ 1382 h 1636"/>
                  <a:gd name="T8" fmla="*/ 893 w 916"/>
                  <a:gd name="T9" fmla="*/ 1558 h 1636"/>
                  <a:gd name="T10" fmla="*/ 911 w 916"/>
                  <a:gd name="T11" fmla="*/ 1608 h 1636"/>
                  <a:gd name="T12" fmla="*/ 907 w 916"/>
                  <a:gd name="T13" fmla="*/ 1497 h 1636"/>
                  <a:gd name="T14" fmla="*/ 898 w 916"/>
                  <a:gd name="T15" fmla="*/ 1234 h 1636"/>
                  <a:gd name="T16" fmla="*/ 877 w 916"/>
                  <a:gd name="T17" fmla="*/ 1078 h 1636"/>
                  <a:gd name="T18" fmla="*/ 852 w 916"/>
                  <a:gd name="T19" fmla="*/ 969 h 1636"/>
                  <a:gd name="T20" fmla="*/ 816 w 916"/>
                  <a:gd name="T21" fmla="*/ 855 h 1636"/>
                  <a:gd name="T22" fmla="*/ 769 w 916"/>
                  <a:gd name="T23" fmla="*/ 738 h 1636"/>
                  <a:gd name="T24" fmla="*/ 705 w 916"/>
                  <a:gd name="T25" fmla="*/ 620 h 1636"/>
                  <a:gd name="T26" fmla="*/ 625 w 916"/>
                  <a:gd name="T27" fmla="*/ 502 h 1636"/>
                  <a:gd name="T28" fmla="*/ 525 w 916"/>
                  <a:gd name="T29" fmla="*/ 385 h 1636"/>
                  <a:gd name="T30" fmla="*/ 406 w 916"/>
                  <a:gd name="T31" fmla="*/ 270 h 1636"/>
                  <a:gd name="T32" fmla="*/ 263 w 916"/>
                  <a:gd name="T33" fmla="*/ 159 h 1636"/>
                  <a:gd name="T34" fmla="*/ 95 w 916"/>
                  <a:gd name="T35" fmla="*/ 52 h 1636"/>
                  <a:gd name="T36" fmla="*/ 0 w 916"/>
                  <a:gd name="T37" fmla="*/ 0 h 1636"/>
                  <a:gd name="T38" fmla="*/ 911 w 916"/>
                  <a:gd name="T39" fmla="*/ 1608 h 1636"/>
                  <a:gd name="T40" fmla="*/ 913 w 916"/>
                  <a:gd name="T41" fmla="*/ 1623 h 1636"/>
                  <a:gd name="T42" fmla="*/ 916 w 916"/>
                  <a:gd name="T43" fmla="*/ 1636 h 1636"/>
                  <a:gd name="T44" fmla="*/ 916 w 916"/>
                  <a:gd name="T45" fmla="*/ 1627 h 1636"/>
                  <a:gd name="T46" fmla="*/ 911 w 916"/>
                  <a:gd name="T47" fmla="*/ 1608 h 1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16" h="1636">
                    <a:moveTo>
                      <a:pt x="0" y="0"/>
                    </a:moveTo>
                    <a:lnTo>
                      <a:pt x="105" y="174"/>
                    </a:lnTo>
                    <a:lnTo>
                      <a:pt x="595" y="1007"/>
                    </a:lnTo>
                    <a:lnTo>
                      <a:pt x="803" y="1382"/>
                    </a:lnTo>
                    <a:lnTo>
                      <a:pt x="893" y="1558"/>
                    </a:lnTo>
                    <a:lnTo>
                      <a:pt x="911" y="1608"/>
                    </a:lnTo>
                    <a:lnTo>
                      <a:pt x="907" y="1497"/>
                    </a:lnTo>
                    <a:lnTo>
                      <a:pt x="898" y="1234"/>
                    </a:lnTo>
                    <a:lnTo>
                      <a:pt x="877" y="1078"/>
                    </a:lnTo>
                    <a:lnTo>
                      <a:pt x="852" y="969"/>
                    </a:lnTo>
                    <a:lnTo>
                      <a:pt x="816" y="855"/>
                    </a:lnTo>
                    <a:lnTo>
                      <a:pt x="769" y="738"/>
                    </a:lnTo>
                    <a:lnTo>
                      <a:pt x="705" y="620"/>
                    </a:lnTo>
                    <a:lnTo>
                      <a:pt x="625" y="502"/>
                    </a:lnTo>
                    <a:lnTo>
                      <a:pt x="525" y="385"/>
                    </a:lnTo>
                    <a:lnTo>
                      <a:pt x="406" y="270"/>
                    </a:lnTo>
                    <a:lnTo>
                      <a:pt x="263" y="159"/>
                    </a:lnTo>
                    <a:lnTo>
                      <a:pt x="95" y="52"/>
                    </a:lnTo>
                    <a:lnTo>
                      <a:pt x="0" y="0"/>
                    </a:lnTo>
                    <a:close/>
                    <a:moveTo>
                      <a:pt x="911" y="1608"/>
                    </a:moveTo>
                    <a:lnTo>
                      <a:pt x="913" y="1623"/>
                    </a:lnTo>
                    <a:lnTo>
                      <a:pt x="916" y="1636"/>
                    </a:lnTo>
                    <a:lnTo>
                      <a:pt x="916" y="1627"/>
                    </a:lnTo>
                    <a:lnTo>
                      <a:pt x="911" y="1608"/>
                    </a:lnTo>
                    <a:close/>
                  </a:path>
                </a:pathLst>
              </a:custGeom>
              <a:solidFill>
                <a:srgbClr val="C9C9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30">
                <a:extLst>
                  <a:ext uri="{FF2B5EF4-FFF2-40B4-BE49-F238E27FC236}">
                    <a16:creationId xmlns:a16="http://schemas.microsoft.com/office/drawing/2014/main" id="{4E89CC2E-59D2-46B1-B6E2-B368FB2E65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" y="180"/>
                <a:ext cx="1364" cy="1054"/>
              </a:xfrm>
              <a:custGeom>
                <a:avLst/>
                <a:gdLst>
                  <a:gd name="T0" fmla="*/ 1659 w 4092"/>
                  <a:gd name="T1" fmla="*/ 2 h 3164"/>
                  <a:gd name="T2" fmla="*/ 1079 w 4092"/>
                  <a:gd name="T3" fmla="*/ 55 h 3164"/>
                  <a:gd name="T4" fmla="*/ 609 w 4092"/>
                  <a:gd name="T5" fmla="*/ 170 h 3164"/>
                  <a:gd name="T6" fmla="*/ 242 w 4092"/>
                  <a:gd name="T7" fmla="*/ 341 h 3164"/>
                  <a:gd name="T8" fmla="*/ 28 w 4092"/>
                  <a:gd name="T9" fmla="*/ 496 h 3164"/>
                  <a:gd name="T10" fmla="*/ 0 w 4092"/>
                  <a:gd name="T11" fmla="*/ 702 h 3164"/>
                  <a:gd name="T12" fmla="*/ 18 w 4092"/>
                  <a:gd name="T13" fmla="*/ 901 h 3164"/>
                  <a:gd name="T14" fmla="*/ 75 w 4092"/>
                  <a:gd name="T15" fmla="*/ 1070 h 3164"/>
                  <a:gd name="T16" fmla="*/ 190 w 4092"/>
                  <a:gd name="T17" fmla="*/ 1227 h 3164"/>
                  <a:gd name="T18" fmla="*/ 379 w 4092"/>
                  <a:gd name="T19" fmla="*/ 1348 h 3164"/>
                  <a:gd name="T20" fmla="*/ 660 w 4092"/>
                  <a:gd name="T21" fmla="*/ 1417 h 3164"/>
                  <a:gd name="T22" fmla="*/ 900 w 4092"/>
                  <a:gd name="T23" fmla="*/ 1430 h 3164"/>
                  <a:gd name="T24" fmla="*/ 1452 w 4092"/>
                  <a:gd name="T25" fmla="*/ 1476 h 3164"/>
                  <a:gd name="T26" fmla="*/ 1924 w 4092"/>
                  <a:gd name="T27" fmla="*/ 1545 h 3164"/>
                  <a:gd name="T28" fmla="*/ 2325 w 4092"/>
                  <a:gd name="T29" fmla="*/ 1636 h 3164"/>
                  <a:gd name="T30" fmla="*/ 2659 w 4092"/>
                  <a:gd name="T31" fmla="*/ 1743 h 3164"/>
                  <a:gd name="T32" fmla="*/ 2933 w 4092"/>
                  <a:gd name="T33" fmla="*/ 1862 h 3164"/>
                  <a:gd name="T34" fmla="*/ 3152 w 4092"/>
                  <a:gd name="T35" fmla="*/ 1995 h 3164"/>
                  <a:gd name="T36" fmla="*/ 3322 w 4092"/>
                  <a:gd name="T37" fmla="*/ 2133 h 3164"/>
                  <a:gd name="T38" fmla="*/ 3451 w 4092"/>
                  <a:gd name="T39" fmla="*/ 2276 h 3164"/>
                  <a:gd name="T40" fmla="*/ 3562 w 4092"/>
                  <a:gd name="T41" fmla="*/ 2455 h 3164"/>
                  <a:gd name="T42" fmla="*/ 3650 w 4092"/>
                  <a:gd name="T43" fmla="*/ 2730 h 3164"/>
                  <a:gd name="T44" fmla="*/ 3674 w 4092"/>
                  <a:gd name="T45" fmla="*/ 3103 h 3164"/>
                  <a:gd name="T46" fmla="*/ 3715 w 4092"/>
                  <a:gd name="T47" fmla="*/ 3099 h 3164"/>
                  <a:gd name="T48" fmla="*/ 3888 w 4092"/>
                  <a:gd name="T49" fmla="*/ 2684 h 3164"/>
                  <a:gd name="T50" fmla="*/ 4029 w 4092"/>
                  <a:gd name="T51" fmla="*/ 2197 h 3164"/>
                  <a:gd name="T52" fmla="*/ 4082 w 4092"/>
                  <a:gd name="T53" fmla="*/ 1851 h 3164"/>
                  <a:gd name="T54" fmla="*/ 4092 w 4092"/>
                  <a:gd name="T55" fmla="*/ 1566 h 3164"/>
                  <a:gd name="T56" fmla="*/ 4063 w 4092"/>
                  <a:gd name="T57" fmla="*/ 1282 h 3164"/>
                  <a:gd name="T58" fmla="*/ 3984 w 4092"/>
                  <a:gd name="T59" fmla="*/ 1006 h 3164"/>
                  <a:gd name="T60" fmla="*/ 3849 w 4092"/>
                  <a:gd name="T61" fmla="*/ 748 h 3164"/>
                  <a:gd name="T62" fmla="*/ 3646 w 4092"/>
                  <a:gd name="T63" fmla="*/ 515 h 3164"/>
                  <a:gd name="T64" fmla="*/ 3368 w 4092"/>
                  <a:gd name="T65" fmla="*/ 316 h 3164"/>
                  <a:gd name="T66" fmla="*/ 3004 w 4092"/>
                  <a:gd name="T67" fmla="*/ 159 h 3164"/>
                  <a:gd name="T68" fmla="*/ 2546 w 4092"/>
                  <a:gd name="T69" fmla="*/ 51 h 3164"/>
                  <a:gd name="T70" fmla="*/ 1984 w 4092"/>
                  <a:gd name="T71" fmla="*/ 2 h 3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92" h="3164">
                    <a:moveTo>
                      <a:pt x="1824" y="0"/>
                    </a:moveTo>
                    <a:lnTo>
                      <a:pt x="1659" y="2"/>
                    </a:lnTo>
                    <a:lnTo>
                      <a:pt x="1354" y="21"/>
                    </a:lnTo>
                    <a:lnTo>
                      <a:pt x="1079" y="55"/>
                    </a:lnTo>
                    <a:lnTo>
                      <a:pt x="831" y="106"/>
                    </a:lnTo>
                    <a:lnTo>
                      <a:pt x="609" y="170"/>
                    </a:lnTo>
                    <a:lnTo>
                      <a:pt x="414" y="250"/>
                    </a:lnTo>
                    <a:lnTo>
                      <a:pt x="242" y="341"/>
                    </a:lnTo>
                    <a:lnTo>
                      <a:pt x="94" y="441"/>
                    </a:lnTo>
                    <a:lnTo>
                      <a:pt x="28" y="496"/>
                    </a:lnTo>
                    <a:lnTo>
                      <a:pt x="20" y="524"/>
                    </a:lnTo>
                    <a:lnTo>
                      <a:pt x="0" y="702"/>
                    </a:lnTo>
                    <a:lnTo>
                      <a:pt x="6" y="819"/>
                    </a:lnTo>
                    <a:lnTo>
                      <a:pt x="18" y="901"/>
                    </a:lnTo>
                    <a:lnTo>
                      <a:pt x="41" y="986"/>
                    </a:lnTo>
                    <a:lnTo>
                      <a:pt x="75" y="1070"/>
                    </a:lnTo>
                    <a:lnTo>
                      <a:pt x="124" y="1152"/>
                    </a:lnTo>
                    <a:lnTo>
                      <a:pt x="190" y="1227"/>
                    </a:lnTo>
                    <a:lnTo>
                      <a:pt x="274" y="1293"/>
                    </a:lnTo>
                    <a:lnTo>
                      <a:pt x="379" y="1348"/>
                    </a:lnTo>
                    <a:lnTo>
                      <a:pt x="507" y="1391"/>
                    </a:lnTo>
                    <a:lnTo>
                      <a:pt x="660" y="1417"/>
                    </a:lnTo>
                    <a:lnTo>
                      <a:pt x="748" y="1423"/>
                    </a:lnTo>
                    <a:lnTo>
                      <a:pt x="900" y="1430"/>
                    </a:lnTo>
                    <a:lnTo>
                      <a:pt x="1185" y="1450"/>
                    </a:lnTo>
                    <a:lnTo>
                      <a:pt x="1452" y="1476"/>
                    </a:lnTo>
                    <a:lnTo>
                      <a:pt x="1698" y="1508"/>
                    </a:lnTo>
                    <a:lnTo>
                      <a:pt x="1924" y="1545"/>
                    </a:lnTo>
                    <a:lnTo>
                      <a:pt x="2134" y="1589"/>
                    </a:lnTo>
                    <a:lnTo>
                      <a:pt x="2325" y="1636"/>
                    </a:lnTo>
                    <a:lnTo>
                      <a:pt x="2500" y="1687"/>
                    </a:lnTo>
                    <a:lnTo>
                      <a:pt x="2659" y="1743"/>
                    </a:lnTo>
                    <a:lnTo>
                      <a:pt x="2803" y="1802"/>
                    </a:lnTo>
                    <a:lnTo>
                      <a:pt x="2933" y="1862"/>
                    </a:lnTo>
                    <a:lnTo>
                      <a:pt x="3048" y="1927"/>
                    </a:lnTo>
                    <a:lnTo>
                      <a:pt x="3152" y="1995"/>
                    </a:lnTo>
                    <a:lnTo>
                      <a:pt x="3243" y="2063"/>
                    </a:lnTo>
                    <a:lnTo>
                      <a:pt x="3322" y="2133"/>
                    </a:lnTo>
                    <a:lnTo>
                      <a:pt x="3391" y="2204"/>
                    </a:lnTo>
                    <a:lnTo>
                      <a:pt x="3451" y="2276"/>
                    </a:lnTo>
                    <a:lnTo>
                      <a:pt x="3502" y="2348"/>
                    </a:lnTo>
                    <a:lnTo>
                      <a:pt x="3562" y="2455"/>
                    </a:lnTo>
                    <a:lnTo>
                      <a:pt x="3617" y="2596"/>
                    </a:lnTo>
                    <a:lnTo>
                      <a:pt x="3650" y="2730"/>
                    </a:lnTo>
                    <a:lnTo>
                      <a:pt x="3672" y="2913"/>
                    </a:lnTo>
                    <a:lnTo>
                      <a:pt x="3674" y="3103"/>
                    </a:lnTo>
                    <a:lnTo>
                      <a:pt x="3682" y="3164"/>
                    </a:lnTo>
                    <a:lnTo>
                      <a:pt x="3715" y="3099"/>
                    </a:lnTo>
                    <a:lnTo>
                      <a:pt x="3813" y="2880"/>
                    </a:lnTo>
                    <a:lnTo>
                      <a:pt x="3888" y="2684"/>
                    </a:lnTo>
                    <a:lnTo>
                      <a:pt x="3964" y="2453"/>
                    </a:lnTo>
                    <a:lnTo>
                      <a:pt x="4029" y="2197"/>
                    </a:lnTo>
                    <a:lnTo>
                      <a:pt x="4065" y="1991"/>
                    </a:lnTo>
                    <a:lnTo>
                      <a:pt x="4082" y="1851"/>
                    </a:lnTo>
                    <a:lnTo>
                      <a:pt x="4092" y="1708"/>
                    </a:lnTo>
                    <a:lnTo>
                      <a:pt x="4092" y="1566"/>
                    </a:lnTo>
                    <a:lnTo>
                      <a:pt x="4083" y="1423"/>
                    </a:lnTo>
                    <a:lnTo>
                      <a:pt x="4063" y="1282"/>
                    </a:lnTo>
                    <a:lnTo>
                      <a:pt x="4030" y="1142"/>
                    </a:lnTo>
                    <a:lnTo>
                      <a:pt x="3984" y="1006"/>
                    </a:lnTo>
                    <a:lnTo>
                      <a:pt x="3925" y="874"/>
                    </a:lnTo>
                    <a:lnTo>
                      <a:pt x="3849" y="748"/>
                    </a:lnTo>
                    <a:lnTo>
                      <a:pt x="3756" y="627"/>
                    </a:lnTo>
                    <a:lnTo>
                      <a:pt x="3646" y="515"/>
                    </a:lnTo>
                    <a:lnTo>
                      <a:pt x="3517" y="411"/>
                    </a:lnTo>
                    <a:lnTo>
                      <a:pt x="3368" y="316"/>
                    </a:lnTo>
                    <a:lnTo>
                      <a:pt x="3196" y="231"/>
                    </a:lnTo>
                    <a:lnTo>
                      <a:pt x="3004" y="159"/>
                    </a:lnTo>
                    <a:lnTo>
                      <a:pt x="2786" y="98"/>
                    </a:lnTo>
                    <a:lnTo>
                      <a:pt x="2546" y="51"/>
                    </a:lnTo>
                    <a:lnTo>
                      <a:pt x="2278" y="19"/>
                    </a:lnTo>
                    <a:lnTo>
                      <a:pt x="1984" y="2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DFD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66" name="그룹 365">
              <a:extLst>
                <a:ext uri="{FF2B5EF4-FFF2-40B4-BE49-F238E27FC236}">
                  <a16:creationId xmlns:a16="http://schemas.microsoft.com/office/drawing/2014/main" id="{FDDD6BDF-545B-426A-9783-F076D53013B3}"/>
                </a:ext>
              </a:extLst>
            </p:cNvPr>
            <p:cNvGrpSpPr/>
            <p:nvPr/>
          </p:nvGrpSpPr>
          <p:grpSpPr>
            <a:xfrm>
              <a:off x="3976878" y="7067325"/>
              <a:ext cx="1135759" cy="1518307"/>
              <a:chOff x="4304709" y="4728368"/>
              <a:chExt cx="3186113" cy="4259263"/>
            </a:xfrm>
          </p:grpSpPr>
          <p:sp>
            <p:nvSpPr>
              <p:cNvPr id="325" name="Freeform 47">
                <a:extLst>
                  <a:ext uri="{FF2B5EF4-FFF2-40B4-BE49-F238E27FC236}">
                    <a16:creationId xmlns:a16="http://schemas.microsoft.com/office/drawing/2014/main" id="{B4A60381-18CE-4F75-90AA-9409FB0FD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1684" y="6811168"/>
                <a:ext cx="792163" cy="603250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48">
                <a:extLst>
                  <a:ext uri="{FF2B5EF4-FFF2-40B4-BE49-F238E27FC236}">
                    <a16:creationId xmlns:a16="http://schemas.microsoft.com/office/drawing/2014/main" id="{A22274C7-F63A-419B-BAEE-B23A2D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2797" y="7166768"/>
                <a:ext cx="769938" cy="473075"/>
              </a:xfrm>
              <a:custGeom>
                <a:avLst/>
                <a:gdLst>
                  <a:gd name="T0" fmla="*/ 723 w 1455"/>
                  <a:gd name="T1" fmla="*/ 0 h 893"/>
                  <a:gd name="T2" fmla="*/ 0 w 1455"/>
                  <a:gd name="T3" fmla="*/ 353 h 893"/>
                  <a:gd name="T4" fmla="*/ 11 w 1455"/>
                  <a:gd name="T5" fmla="*/ 370 h 893"/>
                  <a:gd name="T6" fmla="*/ 85 w 1455"/>
                  <a:gd name="T7" fmla="*/ 477 h 893"/>
                  <a:gd name="T8" fmla="*/ 163 w 1455"/>
                  <a:gd name="T9" fmla="*/ 572 h 893"/>
                  <a:gd name="T10" fmla="*/ 261 w 1455"/>
                  <a:gd name="T11" fmla="*/ 672 h 893"/>
                  <a:gd name="T12" fmla="*/ 376 w 1455"/>
                  <a:gd name="T13" fmla="*/ 767 h 893"/>
                  <a:gd name="T14" fmla="*/ 473 w 1455"/>
                  <a:gd name="T15" fmla="*/ 827 h 893"/>
                  <a:gd name="T16" fmla="*/ 540 w 1455"/>
                  <a:gd name="T17" fmla="*/ 857 h 893"/>
                  <a:gd name="T18" fmla="*/ 611 w 1455"/>
                  <a:gd name="T19" fmla="*/ 880 h 893"/>
                  <a:gd name="T20" fmla="*/ 684 w 1455"/>
                  <a:gd name="T21" fmla="*/ 891 h 893"/>
                  <a:gd name="T22" fmla="*/ 722 w 1455"/>
                  <a:gd name="T23" fmla="*/ 893 h 893"/>
                  <a:gd name="T24" fmla="*/ 759 w 1455"/>
                  <a:gd name="T25" fmla="*/ 891 h 893"/>
                  <a:gd name="T26" fmla="*/ 833 w 1455"/>
                  <a:gd name="T27" fmla="*/ 880 h 893"/>
                  <a:gd name="T28" fmla="*/ 903 w 1455"/>
                  <a:gd name="T29" fmla="*/ 857 h 893"/>
                  <a:gd name="T30" fmla="*/ 972 w 1455"/>
                  <a:gd name="T31" fmla="*/ 827 h 893"/>
                  <a:gd name="T32" fmla="*/ 1069 w 1455"/>
                  <a:gd name="T33" fmla="*/ 767 h 893"/>
                  <a:gd name="T34" fmla="*/ 1187 w 1455"/>
                  <a:gd name="T35" fmla="*/ 672 h 893"/>
                  <a:gd name="T36" fmla="*/ 1286 w 1455"/>
                  <a:gd name="T37" fmla="*/ 572 h 893"/>
                  <a:gd name="T38" fmla="*/ 1367 w 1455"/>
                  <a:gd name="T39" fmla="*/ 477 h 893"/>
                  <a:gd name="T40" fmla="*/ 1444 w 1455"/>
                  <a:gd name="T41" fmla="*/ 370 h 893"/>
                  <a:gd name="T42" fmla="*/ 1455 w 1455"/>
                  <a:gd name="T43" fmla="*/ 353 h 893"/>
                  <a:gd name="T44" fmla="*/ 723 w 1455"/>
                  <a:gd name="T45" fmla="*/ 0 h 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55" h="893">
                    <a:moveTo>
                      <a:pt x="723" y="0"/>
                    </a:moveTo>
                    <a:lnTo>
                      <a:pt x="0" y="353"/>
                    </a:lnTo>
                    <a:lnTo>
                      <a:pt x="11" y="370"/>
                    </a:lnTo>
                    <a:lnTo>
                      <a:pt x="85" y="477"/>
                    </a:lnTo>
                    <a:lnTo>
                      <a:pt x="163" y="572"/>
                    </a:lnTo>
                    <a:lnTo>
                      <a:pt x="261" y="672"/>
                    </a:lnTo>
                    <a:lnTo>
                      <a:pt x="376" y="767"/>
                    </a:lnTo>
                    <a:lnTo>
                      <a:pt x="473" y="827"/>
                    </a:lnTo>
                    <a:lnTo>
                      <a:pt x="540" y="857"/>
                    </a:lnTo>
                    <a:lnTo>
                      <a:pt x="611" y="880"/>
                    </a:lnTo>
                    <a:lnTo>
                      <a:pt x="684" y="891"/>
                    </a:lnTo>
                    <a:lnTo>
                      <a:pt x="722" y="893"/>
                    </a:lnTo>
                    <a:lnTo>
                      <a:pt x="759" y="891"/>
                    </a:lnTo>
                    <a:lnTo>
                      <a:pt x="833" y="880"/>
                    </a:lnTo>
                    <a:lnTo>
                      <a:pt x="903" y="857"/>
                    </a:lnTo>
                    <a:lnTo>
                      <a:pt x="972" y="827"/>
                    </a:lnTo>
                    <a:lnTo>
                      <a:pt x="1069" y="767"/>
                    </a:lnTo>
                    <a:lnTo>
                      <a:pt x="1187" y="672"/>
                    </a:lnTo>
                    <a:lnTo>
                      <a:pt x="1286" y="572"/>
                    </a:lnTo>
                    <a:lnTo>
                      <a:pt x="1367" y="477"/>
                    </a:lnTo>
                    <a:lnTo>
                      <a:pt x="1444" y="370"/>
                    </a:lnTo>
                    <a:lnTo>
                      <a:pt x="1455" y="353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49">
                <a:extLst>
                  <a:ext uri="{FF2B5EF4-FFF2-40B4-BE49-F238E27FC236}">
                    <a16:creationId xmlns:a16="http://schemas.microsoft.com/office/drawing/2014/main" id="{122162B3-D27E-4984-BDBD-CD6AADFC65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9534" y="4850606"/>
                <a:ext cx="1593850" cy="3421063"/>
              </a:xfrm>
              <a:custGeom>
                <a:avLst/>
                <a:gdLst>
                  <a:gd name="T0" fmla="*/ 551 w 3011"/>
                  <a:gd name="T1" fmla="*/ 6461 h 6464"/>
                  <a:gd name="T2" fmla="*/ 581 w 3011"/>
                  <a:gd name="T3" fmla="*/ 6445 h 6464"/>
                  <a:gd name="T4" fmla="*/ 3011 w 3011"/>
                  <a:gd name="T5" fmla="*/ 109 h 6464"/>
                  <a:gd name="T6" fmla="*/ 892 w 3011"/>
                  <a:gd name="T7" fmla="*/ 58 h 6464"/>
                  <a:gd name="T8" fmla="*/ 688 w 3011"/>
                  <a:gd name="T9" fmla="*/ 292 h 6464"/>
                  <a:gd name="T10" fmla="*/ 475 w 3011"/>
                  <a:gd name="T11" fmla="*/ 599 h 6464"/>
                  <a:gd name="T12" fmla="*/ 221 w 3011"/>
                  <a:gd name="T13" fmla="*/ 1110 h 6464"/>
                  <a:gd name="T14" fmla="*/ 64 w 3011"/>
                  <a:gd name="T15" fmla="*/ 1635 h 6464"/>
                  <a:gd name="T16" fmla="*/ 1 w 3011"/>
                  <a:gd name="T17" fmla="*/ 2032 h 6464"/>
                  <a:gd name="T18" fmla="*/ 1 w 3011"/>
                  <a:gd name="T19" fmla="*/ 2129 h 6464"/>
                  <a:gd name="T20" fmla="*/ 67 w 3011"/>
                  <a:gd name="T21" fmla="*/ 2376 h 6464"/>
                  <a:gd name="T22" fmla="*/ 240 w 3011"/>
                  <a:gd name="T23" fmla="*/ 2747 h 6464"/>
                  <a:gd name="T24" fmla="*/ 377 w 3011"/>
                  <a:gd name="T25" fmla="*/ 3089 h 6464"/>
                  <a:gd name="T26" fmla="*/ 388 w 3011"/>
                  <a:gd name="T27" fmla="*/ 3180 h 6464"/>
                  <a:gd name="T28" fmla="*/ 375 w 3011"/>
                  <a:gd name="T29" fmla="*/ 3289 h 6464"/>
                  <a:gd name="T30" fmla="*/ 324 w 3011"/>
                  <a:gd name="T31" fmla="*/ 3409 h 6464"/>
                  <a:gd name="T32" fmla="*/ 193 w 3011"/>
                  <a:gd name="T33" fmla="*/ 3598 h 6464"/>
                  <a:gd name="T34" fmla="*/ 80 w 3011"/>
                  <a:gd name="T35" fmla="*/ 3804 h 6464"/>
                  <a:gd name="T36" fmla="*/ 37 w 3011"/>
                  <a:gd name="T37" fmla="*/ 3955 h 6464"/>
                  <a:gd name="T38" fmla="*/ 21 w 3011"/>
                  <a:gd name="T39" fmla="*/ 4090 h 6464"/>
                  <a:gd name="T40" fmla="*/ 21 w 3011"/>
                  <a:gd name="T41" fmla="*/ 4231 h 6464"/>
                  <a:gd name="T42" fmla="*/ 82 w 3011"/>
                  <a:gd name="T43" fmla="*/ 4532 h 6464"/>
                  <a:gd name="T44" fmla="*/ 211 w 3011"/>
                  <a:gd name="T45" fmla="*/ 4823 h 6464"/>
                  <a:gd name="T46" fmla="*/ 385 w 3011"/>
                  <a:gd name="T47" fmla="*/ 5094 h 6464"/>
                  <a:gd name="T48" fmla="*/ 485 w 3011"/>
                  <a:gd name="T49" fmla="*/ 5251 h 6464"/>
                  <a:gd name="T50" fmla="*/ 643 w 3011"/>
                  <a:gd name="T51" fmla="*/ 5553 h 6464"/>
                  <a:gd name="T52" fmla="*/ 732 w 3011"/>
                  <a:gd name="T53" fmla="*/ 5804 h 6464"/>
                  <a:gd name="T54" fmla="*/ 768 w 3011"/>
                  <a:gd name="T55" fmla="*/ 6004 h 6464"/>
                  <a:gd name="T56" fmla="*/ 763 w 3011"/>
                  <a:gd name="T57" fmla="*/ 6161 h 6464"/>
                  <a:gd name="T58" fmla="*/ 728 w 3011"/>
                  <a:gd name="T59" fmla="*/ 6279 h 6464"/>
                  <a:gd name="T60" fmla="*/ 662 w 3011"/>
                  <a:gd name="T61" fmla="*/ 6382 h 6464"/>
                  <a:gd name="T62" fmla="*/ 583 w 3011"/>
                  <a:gd name="T63" fmla="*/ 6445 h 6464"/>
                  <a:gd name="T64" fmla="*/ 722 w 3011"/>
                  <a:gd name="T65" fmla="*/ 6408 h 6464"/>
                  <a:gd name="T66" fmla="*/ 953 w 3011"/>
                  <a:gd name="T67" fmla="*/ 6314 h 6464"/>
                  <a:gd name="T68" fmla="*/ 1157 w 3011"/>
                  <a:gd name="T69" fmla="*/ 6190 h 6464"/>
                  <a:gd name="T70" fmla="*/ 1346 w 3011"/>
                  <a:gd name="T71" fmla="*/ 6013 h 6464"/>
                  <a:gd name="T72" fmla="*/ 1483 w 3011"/>
                  <a:gd name="T73" fmla="*/ 5775 h 6464"/>
                  <a:gd name="T74" fmla="*/ 1526 w 3011"/>
                  <a:gd name="T75" fmla="*/ 5594 h 6464"/>
                  <a:gd name="T76" fmla="*/ 1531 w 3011"/>
                  <a:gd name="T77" fmla="*/ 5428 h 6464"/>
                  <a:gd name="T78" fmla="*/ 1504 w 3011"/>
                  <a:gd name="T79" fmla="*/ 5242 h 6464"/>
                  <a:gd name="T80" fmla="*/ 1442 w 3011"/>
                  <a:gd name="T81" fmla="*/ 5038 h 6464"/>
                  <a:gd name="T82" fmla="*/ 1373 w 3011"/>
                  <a:gd name="T83" fmla="*/ 4861 h 6464"/>
                  <a:gd name="T84" fmla="*/ 1164 w 3011"/>
                  <a:gd name="T85" fmla="*/ 4345 h 6464"/>
                  <a:gd name="T86" fmla="*/ 1056 w 3011"/>
                  <a:gd name="T87" fmla="*/ 4164 h 6464"/>
                  <a:gd name="T88" fmla="*/ 757 w 3011"/>
                  <a:gd name="T89" fmla="*/ 3688 h 6464"/>
                  <a:gd name="T90" fmla="*/ 645 w 3011"/>
                  <a:gd name="T91" fmla="*/ 3410 h 6464"/>
                  <a:gd name="T92" fmla="*/ 616 w 3011"/>
                  <a:gd name="T93" fmla="*/ 3249 h 6464"/>
                  <a:gd name="T94" fmla="*/ 617 w 3011"/>
                  <a:gd name="T95" fmla="*/ 3130 h 6464"/>
                  <a:gd name="T96" fmla="*/ 675 w 3011"/>
                  <a:gd name="T97" fmla="*/ 2831 h 6464"/>
                  <a:gd name="T98" fmla="*/ 827 w 3011"/>
                  <a:gd name="T99" fmla="*/ 2430 h 6464"/>
                  <a:gd name="T100" fmla="*/ 1056 w 3011"/>
                  <a:gd name="T101" fmla="*/ 2028 h 6464"/>
                  <a:gd name="T102" fmla="*/ 1346 w 3011"/>
                  <a:gd name="T103" fmla="*/ 1632 h 6464"/>
                  <a:gd name="T104" fmla="*/ 1688 w 3011"/>
                  <a:gd name="T105" fmla="*/ 1246 h 6464"/>
                  <a:gd name="T106" fmla="*/ 2070 w 3011"/>
                  <a:gd name="T107" fmla="*/ 874 h 6464"/>
                  <a:gd name="T108" fmla="*/ 2479 w 3011"/>
                  <a:gd name="T109" fmla="*/ 520 h 6464"/>
                  <a:gd name="T110" fmla="*/ 3011 w 3011"/>
                  <a:gd name="T111" fmla="*/ 109 h 6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11" h="6464">
                    <a:moveTo>
                      <a:pt x="542" y="6464"/>
                    </a:moveTo>
                    <a:lnTo>
                      <a:pt x="551" y="6461"/>
                    </a:lnTo>
                    <a:lnTo>
                      <a:pt x="583" y="6445"/>
                    </a:lnTo>
                    <a:lnTo>
                      <a:pt x="581" y="6445"/>
                    </a:lnTo>
                    <a:lnTo>
                      <a:pt x="542" y="6464"/>
                    </a:lnTo>
                    <a:close/>
                    <a:moveTo>
                      <a:pt x="3011" y="109"/>
                    </a:moveTo>
                    <a:lnTo>
                      <a:pt x="948" y="0"/>
                    </a:lnTo>
                    <a:lnTo>
                      <a:pt x="892" y="58"/>
                    </a:lnTo>
                    <a:lnTo>
                      <a:pt x="786" y="174"/>
                    </a:lnTo>
                    <a:lnTo>
                      <a:pt x="688" y="292"/>
                    </a:lnTo>
                    <a:lnTo>
                      <a:pt x="597" y="415"/>
                    </a:lnTo>
                    <a:lnTo>
                      <a:pt x="475" y="599"/>
                    </a:lnTo>
                    <a:lnTo>
                      <a:pt x="335" y="853"/>
                    </a:lnTo>
                    <a:lnTo>
                      <a:pt x="221" y="1110"/>
                    </a:lnTo>
                    <a:lnTo>
                      <a:pt x="132" y="1371"/>
                    </a:lnTo>
                    <a:lnTo>
                      <a:pt x="64" y="1635"/>
                    </a:lnTo>
                    <a:lnTo>
                      <a:pt x="17" y="1900"/>
                    </a:lnTo>
                    <a:lnTo>
                      <a:pt x="1" y="2032"/>
                    </a:lnTo>
                    <a:lnTo>
                      <a:pt x="0" y="2064"/>
                    </a:lnTo>
                    <a:lnTo>
                      <a:pt x="1" y="2129"/>
                    </a:lnTo>
                    <a:lnTo>
                      <a:pt x="20" y="2232"/>
                    </a:lnTo>
                    <a:lnTo>
                      <a:pt x="67" y="2376"/>
                    </a:lnTo>
                    <a:lnTo>
                      <a:pt x="131" y="2525"/>
                    </a:lnTo>
                    <a:lnTo>
                      <a:pt x="240" y="2747"/>
                    </a:lnTo>
                    <a:lnTo>
                      <a:pt x="335" y="2958"/>
                    </a:lnTo>
                    <a:lnTo>
                      <a:pt x="377" y="3089"/>
                    </a:lnTo>
                    <a:lnTo>
                      <a:pt x="385" y="3150"/>
                    </a:lnTo>
                    <a:lnTo>
                      <a:pt x="388" y="3180"/>
                    </a:lnTo>
                    <a:lnTo>
                      <a:pt x="385" y="3236"/>
                    </a:lnTo>
                    <a:lnTo>
                      <a:pt x="375" y="3289"/>
                    </a:lnTo>
                    <a:lnTo>
                      <a:pt x="358" y="3338"/>
                    </a:lnTo>
                    <a:lnTo>
                      <a:pt x="324" y="3409"/>
                    </a:lnTo>
                    <a:lnTo>
                      <a:pt x="262" y="3501"/>
                    </a:lnTo>
                    <a:lnTo>
                      <a:pt x="193" y="3598"/>
                    </a:lnTo>
                    <a:lnTo>
                      <a:pt x="125" y="3709"/>
                    </a:lnTo>
                    <a:lnTo>
                      <a:pt x="80" y="3804"/>
                    </a:lnTo>
                    <a:lnTo>
                      <a:pt x="56" y="3876"/>
                    </a:lnTo>
                    <a:lnTo>
                      <a:pt x="37" y="3955"/>
                    </a:lnTo>
                    <a:lnTo>
                      <a:pt x="24" y="4043"/>
                    </a:lnTo>
                    <a:lnTo>
                      <a:pt x="21" y="4090"/>
                    </a:lnTo>
                    <a:lnTo>
                      <a:pt x="18" y="4138"/>
                    </a:lnTo>
                    <a:lnTo>
                      <a:pt x="21" y="4231"/>
                    </a:lnTo>
                    <a:lnTo>
                      <a:pt x="38" y="4365"/>
                    </a:lnTo>
                    <a:lnTo>
                      <a:pt x="82" y="4532"/>
                    </a:lnTo>
                    <a:lnTo>
                      <a:pt x="142" y="4685"/>
                    </a:lnTo>
                    <a:lnTo>
                      <a:pt x="211" y="4823"/>
                    </a:lnTo>
                    <a:lnTo>
                      <a:pt x="285" y="4944"/>
                    </a:lnTo>
                    <a:lnTo>
                      <a:pt x="385" y="5094"/>
                    </a:lnTo>
                    <a:lnTo>
                      <a:pt x="433" y="5166"/>
                    </a:lnTo>
                    <a:lnTo>
                      <a:pt x="485" y="5251"/>
                    </a:lnTo>
                    <a:lnTo>
                      <a:pt x="573" y="5409"/>
                    </a:lnTo>
                    <a:lnTo>
                      <a:pt x="643" y="5553"/>
                    </a:lnTo>
                    <a:lnTo>
                      <a:pt x="695" y="5685"/>
                    </a:lnTo>
                    <a:lnTo>
                      <a:pt x="732" y="5804"/>
                    </a:lnTo>
                    <a:lnTo>
                      <a:pt x="757" y="5909"/>
                    </a:lnTo>
                    <a:lnTo>
                      <a:pt x="768" y="6004"/>
                    </a:lnTo>
                    <a:lnTo>
                      <a:pt x="770" y="6088"/>
                    </a:lnTo>
                    <a:lnTo>
                      <a:pt x="763" y="6161"/>
                    </a:lnTo>
                    <a:lnTo>
                      <a:pt x="748" y="6225"/>
                    </a:lnTo>
                    <a:lnTo>
                      <a:pt x="728" y="6279"/>
                    </a:lnTo>
                    <a:lnTo>
                      <a:pt x="704" y="6325"/>
                    </a:lnTo>
                    <a:lnTo>
                      <a:pt x="662" y="6382"/>
                    </a:lnTo>
                    <a:lnTo>
                      <a:pt x="607" y="6431"/>
                    </a:lnTo>
                    <a:lnTo>
                      <a:pt x="583" y="6445"/>
                    </a:lnTo>
                    <a:lnTo>
                      <a:pt x="604" y="6441"/>
                    </a:lnTo>
                    <a:lnTo>
                      <a:pt x="722" y="6408"/>
                    </a:lnTo>
                    <a:lnTo>
                      <a:pt x="853" y="6359"/>
                    </a:lnTo>
                    <a:lnTo>
                      <a:pt x="953" y="6314"/>
                    </a:lnTo>
                    <a:lnTo>
                      <a:pt x="1055" y="6258"/>
                    </a:lnTo>
                    <a:lnTo>
                      <a:pt x="1157" y="6190"/>
                    </a:lnTo>
                    <a:lnTo>
                      <a:pt x="1256" y="6108"/>
                    </a:lnTo>
                    <a:lnTo>
                      <a:pt x="1346" y="6013"/>
                    </a:lnTo>
                    <a:lnTo>
                      <a:pt x="1423" y="5902"/>
                    </a:lnTo>
                    <a:lnTo>
                      <a:pt x="1483" y="5775"/>
                    </a:lnTo>
                    <a:lnTo>
                      <a:pt x="1513" y="5670"/>
                    </a:lnTo>
                    <a:lnTo>
                      <a:pt x="1526" y="5594"/>
                    </a:lnTo>
                    <a:lnTo>
                      <a:pt x="1533" y="5513"/>
                    </a:lnTo>
                    <a:lnTo>
                      <a:pt x="1531" y="5428"/>
                    </a:lnTo>
                    <a:lnTo>
                      <a:pt x="1521" y="5337"/>
                    </a:lnTo>
                    <a:lnTo>
                      <a:pt x="1504" y="5242"/>
                    </a:lnTo>
                    <a:lnTo>
                      <a:pt x="1478" y="5143"/>
                    </a:lnTo>
                    <a:lnTo>
                      <a:pt x="1442" y="5038"/>
                    </a:lnTo>
                    <a:lnTo>
                      <a:pt x="1421" y="4983"/>
                    </a:lnTo>
                    <a:lnTo>
                      <a:pt x="1373" y="4861"/>
                    </a:lnTo>
                    <a:lnTo>
                      <a:pt x="1256" y="4551"/>
                    </a:lnTo>
                    <a:lnTo>
                      <a:pt x="1164" y="4345"/>
                    </a:lnTo>
                    <a:lnTo>
                      <a:pt x="1117" y="4259"/>
                    </a:lnTo>
                    <a:lnTo>
                      <a:pt x="1056" y="4164"/>
                    </a:lnTo>
                    <a:lnTo>
                      <a:pt x="886" y="3912"/>
                    </a:lnTo>
                    <a:lnTo>
                      <a:pt x="757" y="3688"/>
                    </a:lnTo>
                    <a:lnTo>
                      <a:pt x="685" y="3530"/>
                    </a:lnTo>
                    <a:lnTo>
                      <a:pt x="645" y="3410"/>
                    </a:lnTo>
                    <a:lnTo>
                      <a:pt x="626" y="3330"/>
                    </a:lnTo>
                    <a:lnTo>
                      <a:pt x="616" y="3249"/>
                    </a:lnTo>
                    <a:lnTo>
                      <a:pt x="614" y="3170"/>
                    </a:lnTo>
                    <a:lnTo>
                      <a:pt x="617" y="3130"/>
                    </a:lnTo>
                    <a:lnTo>
                      <a:pt x="630" y="3030"/>
                    </a:lnTo>
                    <a:lnTo>
                      <a:pt x="675" y="2831"/>
                    </a:lnTo>
                    <a:lnTo>
                      <a:pt x="741" y="2630"/>
                    </a:lnTo>
                    <a:lnTo>
                      <a:pt x="827" y="2430"/>
                    </a:lnTo>
                    <a:lnTo>
                      <a:pt x="933" y="2228"/>
                    </a:lnTo>
                    <a:lnTo>
                      <a:pt x="1056" y="2028"/>
                    </a:lnTo>
                    <a:lnTo>
                      <a:pt x="1195" y="1829"/>
                    </a:lnTo>
                    <a:lnTo>
                      <a:pt x="1346" y="1632"/>
                    </a:lnTo>
                    <a:lnTo>
                      <a:pt x="1511" y="1437"/>
                    </a:lnTo>
                    <a:lnTo>
                      <a:pt x="1688" y="1246"/>
                    </a:lnTo>
                    <a:lnTo>
                      <a:pt x="1876" y="1057"/>
                    </a:lnTo>
                    <a:lnTo>
                      <a:pt x="2070" y="874"/>
                    </a:lnTo>
                    <a:lnTo>
                      <a:pt x="2271" y="694"/>
                    </a:lnTo>
                    <a:lnTo>
                      <a:pt x="2479" y="520"/>
                    </a:lnTo>
                    <a:lnTo>
                      <a:pt x="2797" y="268"/>
                    </a:lnTo>
                    <a:lnTo>
                      <a:pt x="3011" y="109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Rectangle 50">
                <a:extLst>
                  <a:ext uri="{FF2B5EF4-FFF2-40B4-BE49-F238E27FC236}">
                    <a16:creationId xmlns:a16="http://schemas.microsoft.com/office/drawing/2014/main" id="{9AC05BBB-58A6-4B7D-A4C6-902A0B838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7972" y="6500018"/>
                <a:ext cx="133350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51">
                <a:extLst>
                  <a:ext uri="{FF2B5EF4-FFF2-40B4-BE49-F238E27FC236}">
                    <a16:creationId xmlns:a16="http://schemas.microsoft.com/office/drawing/2014/main" id="{AA9FAE7D-604F-4C9A-A032-D0EA2BEB7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7347" y="4887118"/>
                <a:ext cx="1620838" cy="2228850"/>
              </a:xfrm>
              <a:custGeom>
                <a:avLst/>
                <a:gdLst>
                  <a:gd name="T0" fmla="*/ 1375 w 3063"/>
                  <a:gd name="T1" fmla="*/ 0 h 4214"/>
                  <a:gd name="T2" fmla="*/ 1005 w 3063"/>
                  <a:gd name="T3" fmla="*/ 31 h 4214"/>
                  <a:gd name="T4" fmla="*/ 737 w 3063"/>
                  <a:gd name="T5" fmla="*/ 101 h 4214"/>
                  <a:gd name="T6" fmla="*/ 502 w 3063"/>
                  <a:gd name="T7" fmla="*/ 230 h 4214"/>
                  <a:gd name="T8" fmla="*/ 303 w 3063"/>
                  <a:gd name="T9" fmla="*/ 439 h 4214"/>
                  <a:gd name="T10" fmla="*/ 151 w 3063"/>
                  <a:gd name="T11" fmla="*/ 746 h 4214"/>
                  <a:gd name="T12" fmla="*/ 47 w 3063"/>
                  <a:gd name="T13" fmla="*/ 1166 h 4214"/>
                  <a:gd name="T14" fmla="*/ 1 w 3063"/>
                  <a:gd name="T15" fmla="*/ 1719 h 4214"/>
                  <a:gd name="T16" fmla="*/ 1 w 3063"/>
                  <a:gd name="T17" fmla="*/ 1993 h 4214"/>
                  <a:gd name="T18" fmla="*/ 30 w 3063"/>
                  <a:gd name="T19" fmla="*/ 2367 h 4214"/>
                  <a:gd name="T20" fmla="*/ 92 w 3063"/>
                  <a:gd name="T21" fmla="*/ 2671 h 4214"/>
                  <a:gd name="T22" fmla="*/ 210 w 3063"/>
                  <a:gd name="T23" fmla="*/ 3003 h 4214"/>
                  <a:gd name="T24" fmla="*/ 302 w 3063"/>
                  <a:gd name="T25" fmla="*/ 3211 h 4214"/>
                  <a:gd name="T26" fmla="*/ 450 w 3063"/>
                  <a:gd name="T27" fmla="*/ 3475 h 4214"/>
                  <a:gd name="T28" fmla="*/ 614 w 3063"/>
                  <a:gd name="T29" fmla="*/ 3694 h 4214"/>
                  <a:gd name="T30" fmla="*/ 789 w 3063"/>
                  <a:gd name="T31" fmla="*/ 3870 h 4214"/>
                  <a:gd name="T32" fmla="*/ 964 w 3063"/>
                  <a:gd name="T33" fmla="*/ 4006 h 4214"/>
                  <a:gd name="T34" fmla="*/ 1179 w 3063"/>
                  <a:gd name="T35" fmla="*/ 4127 h 4214"/>
                  <a:gd name="T36" fmla="*/ 1474 w 3063"/>
                  <a:gd name="T37" fmla="*/ 4212 h 4214"/>
                  <a:gd name="T38" fmla="*/ 1589 w 3063"/>
                  <a:gd name="T39" fmla="*/ 4212 h 4214"/>
                  <a:gd name="T40" fmla="*/ 1884 w 3063"/>
                  <a:gd name="T41" fmla="*/ 4127 h 4214"/>
                  <a:gd name="T42" fmla="*/ 2097 w 3063"/>
                  <a:gd name="T43" fmla="*/ 4006 h 4214"/>
                  <a:gd name="T44" fmla="*/ 2273 w 3063"/>
                  <a:gd name="T45" fmla="*/ 3870 h 4214"/>
                  <a:gd name="T46" fmla="*/ 2447 w 3063"/>
                  <a:gd name="T47" fmla="*/ 3694 h 4214"/>
                  <a:gd name="T48" fmla="*/ 2611 w 3063"/>
                  <a:gd name="T49" fmla="*/ 3475 h 4214"/>
                  <a:gd name="T50" fmla="*/ 2761 w 3063"/>
                  <a:gd name="T51" fmla="*/ 3211 h 4214"/>
                  <a:gd name="T52" fmla="*/ 2853 w 3063"/>
                  <a:gd name="T53" fmla="*/ 3003 h 4214"/>
                  <a:gd name="T54" fmla="*/ 2971 w 3063"/>
                  <a:gd name="T55" fmla="*/ 2671 h 4214"/>
                  <a:gd name="T56" fmla="*/ 3035 w 3063"/>
                  <a:gd name="T57" fmla="*/ 2367 h 4214"/>
                  <a:gd name="T58" fmla="*/ 3062 w 3063"/>
                  <a:gd name="T59" fmla="*/ 1993 h 4214"/>
                  <a:gd name="T60" fmla="*/ 3062 w 3063"/>
                  <a:gd name="T61" fmla="*/ 1719 h 4214"/>
                  <a:gd name="T62" fmla="*/ 3016 w 3063"/>
                  <a:gd name="T63" fmla="*/ 1166 h 4214"/>
                  <a:gd name="T64" fmla="*/ 2912 w 3063"/>
                  <a:gd name="T65" fmla="*/ 746 h 4214"/>
                  <a:gd name="T66" fmla="*/ 2760 w 3063"/>
                  <a:gd name="T67" fmla="*/ 439 h 4214"/>
                  <a:gd name="T68" fmla="*/ 2561 w 3063"/>
                  <a:gd name="T69" fmla="*/ 230 h 4214"/>
                  <a:gd name="T70" fmla="*/ 2326 w 3063"/>
                  <a:gd name="T71" fmla="*/ 101 h 4214"/>
                  <a:gd name="T72" fmla="*/ 2058 w 3063"/>
                  <a:gd name="T73" fmla="*/ 31 h 4214"/>
                  <a:gd name="T74" fmla="*/ 1688 w 3063"/>
                  <a:gd name="T75" fmla="*/ 0 h 4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63" h="4214">
                    <a:moveTo>
                      <a:pt x="1532" y="0"/>
                    </a:moveTo>
                    <a:lnTo>
                      <a:pt x="1375" y="0"/>
                    </a:lnTo>
                    <a:lnTo>
                      <a:pt x="1149" y="13"/>
                    </a:lnTo>
                    <a:lnTo>
                      <a:pt x="1005" y="31"/>
                    </a:lnTo>
                    <a:lnTo>
                      <a:pt x="868" y="59"/>
                    </a:lnTo>
                    <a:lnTo>
                      <a:pt x="737" y="101"/>
                    </a:lnTo>
                    <a:lnTo>
                      <a:pt x="616" y="157"/>
                    </a:lnTo>
                    <a:lnTo>
                      <a:pt x="502" y="230"/>
                    </a:lnTo>
                    <a:lnTo>
                      <a:pt x="397" y="324"/>
                    </a:lnTo>
                    <a:lnTo>
                      <a:pt x="303" y="439"/>
                    </a:lnTo>
                    <a:lnTo>
                      <a:pt x="221" y="579"/>
                    </a:lnTo>
                    <a:lnTo>
                      <a:pt x="151" y="746"/>
                    </a:lnTo>
                    <a:lnTo>
                      <a:pt x="92" y="940"/>
                    </a:lnTo>
                    <a:lnTo>
                      <a:pt x="47" y="1166"/>
                    </a:lnTo>
                    <a:lnTo>
                      <a:pt x="17" y="1426"/>
                    </a:lnTo>
                    <a:lnTo>
                      <a:pt x="1" y="1719"/>
                    </a:lnTo>
                    <a:lnTo>
                      <a:pt x="0" y="1884"/>
                    </a:lnTo>
                    <a:lnTo>
                      <a:pt x="1" y="1993"/>
                    </a:lnTo>
                    <a:lnTo>
                      <a:pt x="10" y="2192"/>
                    </a:lnTo>
                    <a:lnTo>
                      <a:pt x="30" y="2367"/>
                    </a:lnTo>
                    <a:lnTo>
                      <a:pt x="57" y="2526"/>
                    </a:lnTo>
                    <a:lnTo>
                      <a:pt x="92" y="2671"/>
                    </a:lnTo>
                    <a:lnTo>
                      <a:pt x="135" y="2807"/>
                    </a:lnTo>
                    <a:lnTo>
                      <a:pt x="210" y="3003"/>
                    </a:lnTo>
                    <a:lnTo>
                      <a:pt x="269" y="3137"/>
                    </a:lnTo>
                    <a:lnTo>
                      <a:pt x="302" y="3211"/>
                    </a:lnTo>
                    <a:lnTo>
                      <a:pt x="374" y="3348"/>
                    </a:lnTo>
                    <a:lnTo>
                      <a:pt x="450" y="3475"/>
                    </a:lnTo>
                    <a:lnTo>
                      <a:pt x="531" y="3590"/>
                    </a:lnTo>
                    <a:lnTo>
                      <a:pt x="614" y="3694"/>
                    </a:lnTo>
                    <a:lnTo>
                      <a:pt x="701" y="3786"/>
                    </a:lnTo>
                    <a:lnTo>
                      <a:pt x="789" y="3870"/>
                    </a:lnTo>
                    <a:lnTo>
                      <a:pt x="876" y="3943"/>
                    </a:lnTo>
                    <a:lnTo>
                      <a:pt x="964" y="4006"/>
                    </a:lnTo>
                    <a:lnTo>
                      <a:pt x="1052" y="4061"/>
                    </a:lnTo>
                    <a:lnTo>
                      <a:pt x="1179" y="4127"/>
                    </a:lnTo>
                    <a:lnTo>
                      <a:pt x="1336" y="4185"/>
                    </a:lnTo>
                    <a:lnTo>
                      <a:pt x="1474" y="4212"/>
                    </a:lnTo>
                    <a:lnTo>
                      <a:pt x="1532" y="4214"/>
                    </a:lnTo>
                    <a:lnTo>
                      <a:pt x="1589" y="4212"/>
                    </a:lnTo>
                    <a:lnTo>
                      <a:pt x="1727" y="4185"/>
                    </a:lnTo>
                    <a:lnTo>
                      <a:pt x="1884" y="4127"/>
                    </a:lnTo>
                    <a:lnTo>
                      <a:pt x="2011" y="4061"/>
                    </a:lnTo>
                    <a:lnTo>
                      <a:pt x="2097" y="4006"/>
                    </a:lnTo>
                    <a:lnTo>
                      <a:pt x="2185" y="3943"/>
                    </a:lnTo>
                    <a:lnTo>
                      <a:pt x="2273" y="3870"/>
                    </a:lnTo>
                    <a:lnTo>
                      <a:pt x="2361" y="3786"/>
                    </a:lnTo>
                    <a:lnTo>
                      <a:pt x="2447" y="3694"/>
                    </a:lnTo>
                    <a:lnTo>
                      <a:pt x="2531" y="3590"/>
                    </a:lnTo>
                    <a:lnTo>
                      <a:pt x="2611" y="3475"/>
                    </a:lnTo>
                    <a:lnTo>
                      <a:pt x="2689" y="3348"/>
                    </a:lnTo>
                    <a:lnTo>
                      <a:pt x="2761" y="3211"/>
                    </a:lnTo>
                    <a:lnTo>
                      <a:pt x="2794" y="3137"/>
                    </a:lnTo>
                    <a:lnTo>
                      <a:pt x="2853" y="3003"/>
                    </a:lnTo>
                    <a:lnTo>
                      <a:pt x="2928" y="2807"/>
                    </a:lnTo>
                    <a:lnTo>
                      <a:pt x="2971" y="2671"/>
                    </a:lnTo>
                    <a:lnTo>
                      <a:pt x="3006" y="2526"/>
                    </a:lnTo>
                    <a:lnTo>
                      <a:pt x="3035" y="2367"/>
                    </a:lnTo>
                    <a:lnTo>
                      <a:pt x="3053" y="2192"/>
                    </a:lnTo>
                    <a:lnTo>
                      <a:pt x="3062" y="1993"/>
                    </a:lnTo>
                    <a:lnTo>
                      <a:pt x="3063" y="1884"/>
                    </a:lnTo>
                    <a:lnTo>
                      <a:pt x="3062" y="1719"/>
                    </a:lnTo>
                    <a:lnTo>
                      <a:pt x="3046" y="1426"/>
                    </a:lnTo>
                    <a:lnTo>
                      <a:pt x="3016" y="1166"/>
                    </a:lnTo>
                    <a:lnTo>
                      <a:pt x="2971" y="940"/>
                    </a:lnTo>
                    <a:lnTo>
                      <a:pt x="2912" y="746"/>
                    </a:lnTo>
                    <a:lnTo>
                      <a:pt x="2842" y="579"/>
                    </a:lnTo>
                    <a:lnTo>
                      <a:pt x="2760" y="439"/>
                    </a:lnTo>
                    <a:lnTo>
                      <a:pt x="2666" y="324"/>
                    </a:lnTo>
                    <a:lnTo>
                      <a:pt x="2561" y="230"/>
                    </a:lnTo>
                    <a:lnTo>
                      <a:pt x="2447" y="157"/>
                    </a:lnTo>
                    <a:lnTo>
                      <a:pt x="2326" y="101"/>
                    </a:lnTo>
                    <a:lnTo>
                      <a:pt x="2195" y="59"/>
                    </a:lnTo>
                    <a:lnTo>
                      <a:pt x="2058" y="31"/>
                    </a:lnTo>
                    <a:lnTo>
                      <a:pt x="1914" y="13"/>
                    </a:lnTo>
                    <a:lnTo>
                      <a:pt x="1688" y="0"/>
                    </a:lnTo>
                    <a:lnTo>
                      <a:pt x="1532" y="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52">
                <a:extLst>
                  <a:ext uri="{FF2B5EF4-FFF2-40B4-BE49-F238E27FC236}">
                    <a16:creationId xmlns:a16="http://schemas.microsoft.com/office/drawing/2014/main" id="{E1E791AC-97CA-484C-B0A1-535BBAE9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622" y="4728368"/>
                <a:ext cx="896938" cy="996950"/>
              </a:xfrm>
              <a:custGeom>
                <a:avLst/>
                <a:gdLst>
                  <a:gd name="T0" fmla="*/ 1695 w 1695"/>
                  <a:gd name="T1" fmla="*/ 0 h 1883"/>
                  <a:gd name="T2" fmla="*/ 1520 w 1695"/>
                  <a:gd name="T3" fmla="*/ 1 h 1883"/>
                  <a:gd name="T4" fmla="*/ 1271 w 1695"/>
                  <a:gd name="T5" fmla="*/ 13 h 1883"/>
                  <a:gd name="T6" fmla="*/ 1111 w 1695"/>
                  <a:gd name="T7" fmla="*/ 31 h 1883"/>
                  <a:gd name="T8" fmla="*/ 960 w 1695"/>
                  <a:gd name="T9" fmla="*/ 60 h 1883"/>
                  <a:gd name="T10" fmla="*/ 816 w 1695"/>
                  <a:gd name="T11" fmla="*/ 100 h 1883"/>
                  <a:gd name="T12" fmla="*/ 681 w 1695"/>
                  <a:gd name="T13" fmla="*/ 158 h 1883"/>
                  <a:gd name="T14" fmla="*/ 554 w 1695"/>
                  <a:gd name="T15" fmla="*/ 231 h 1883"/>
                  <a:gd name="T16" fmla="*/ 439 w 1695"/>
                  <a:gd name="T17" fmla="*/ 325 h 1883"/>
                  <a:gd name="T18" fmla="*/ 335 w 1695"/>
                  <a:gd name="T19" fmla="*/ 440 h 1883"/>
                  <a:gd name="T20" fmla="*/ 245 w 1695"/>
                  <a:gd name="T21" fmla="*/ 580 h 1883"/>
                  <a:gd name="T22" fmla="*/ 167 w 1695"/>
                  <a:gd name="T23" fmla="*/ 746 h 1883"/>
                  <a:gd name="T24" fmla="*/ 102 w 1695"/>
                  <a:gd name="T25" fmla="*/ 940 h 1883"/>
                  <a:gd name="T26" fmla="*/ 52 w 1695"/>
                  <a:gd name="T27" fmla="*/ 1166 h 1883"/>
                  <a:gd name="T28" fmla="*/ 19 w 1695"/>
                  <a:gd name="T29" fmla="*/ 1425 h 1883"/>
                  <a:gd name="T30" fmla="*/ 1 w 1695"/>
                  <a:gd name="T31" fmla="*/ 1721 h 1883"/>
                  <a:gd name="T32" fmla="*/ 0 w 1695"/>
                  <a:gd name="T33" fmla="*/ 1883 h 1883"/>
                  <a:gd name="T34" fmla="*/ 52 w 1695"/>
                  <a:gd name="T35" fmla="*/ 1870 h 1883"/>
                  <a:gd name="T36" fmla="*/ 390 w 1695"/>
                  <a:gd name="T37" fmla="*/ 1764 h 1883"/>
                  <a:gd name="T38" fmla="*/ 687 w 1695"/>
                  <a:gd name="T39" fmla="*/ 1654 h 1883"/>
                  <a:gd name="T40" fmla="*/ 926 w 1695"/>
                  <a:gd name="T41" fmla="*/ 1549 h 1883"/>
                  <a:gd name="T42" fmla="*/ 1081 w 1695"/>
                  <a:gd name="T43" fmla="*/ 1471 h 1883"/>
                  <a:gd name="T44" fmla="*/ 1231 w 1695"/>
                  <a:gd name="T45" fmla="*/ 1387 h 1883"/>
                  <a:gd name="T46" fmla="*/ 1366 w 1695"/>
                  <a:gd name="T47" fmla="*/ 1294 h 1883"/>
                  <a:gd name="T48" fmla="*/ 1486 w 1695"/>
                  <a:gd name="T49" fmla="*/ 1195 h 1883"/>
                  <a:gd name="T50" fmla="*/ 1582 w 1695"/>
                  <a:gd name="T51" fmla="*/ 1090 h 1883"/>
                  <a:gd name="T52" fmla="*/ 1637 w 1695"/>
                  <a:gd name="T53" fmla="*/ 1008 h 1883"/>
                  <a:gd name="T54" fmla="*/ 1663 w 1695"/>
                  <a:gd name="T55" fmla="*/ 952 h 1883"/>
                  <a:gd name="T56" fmla="*/ 1682 w 1695"/>
                  <a:gd name="T57" fmla="*/ 894 h 1883"/>
                  <a:gd name="T58" fmla="*/ 1692 w 1695"/>
                  <a:gd name="T59" fmla="*/ 835 h 1883"/>
                  <a:gd name="T60" fmla="*/ 1693 w 1695"/>
                  <a:gd name="T61" fmla="*/ 805 h 1883"/>
                  <a:gd name="T62" fmla="*/ 1693 w 1695"/>
                  <a:gd name="T63" fmla="*/ 393 h 1883"/>
                  <a:gd name="T64" fmla="*/ 1695 w 1695"/>
                  <a:gd name="T65" fmla="*/ 0 h 1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95" h="1883">
                    <a:moveTo>
                      <a:pt x="1695" y="0"/>
                    </a:moveTo>
                    <a:lnTo>
                      <a:pt x="1520" y="1"/>
                    </a:lnTo>
                    <a:lnTo>
                      <a:pt x="1271" y="13"/>
                    </a:lnTo>
                    <a:lnTo>
                      <a:pt x="1111" y="31"/>
                    </a:lnTo>
                    <a:lnTo>
                      <a:pt x="960" y="60"/>
                    </a:lnTo>
                    <a:lnTo>
                      <a:pt x="816" y="100"/>
                    </a:lnTo>
                    <a:lnTo>
                      <a:pt x="681" y="158"/>
                    </a:lnTo>
                    <a:lnTo>
                      <a:pt x="554" y="231"/>
                    </a:lnTo>
                    <a:lnTo>
                      <a:pt x="439" y="325"/>
                    </a:lnTo>
                    <a:lnTo>
                      <a:pt x="335" y="440"/>
                    </a:lnTo>
                    <a:lnTo>
                      <a:pt x="245" y="580"/>
                    </a:lnTo>
                    <a:lnTo>
                      <a:pt x="167" y="746"/>
                    </a:lnTo>
                    <a:lnTo>
                      <a:pt x="102" y="940"/>
                    </a:lnTo>
                    <a:lnTo>
                      <a:pt x="52" y="1166"/>
                    </a:lnTo>
                    <a:lnTo>
                      <a:pt x="19" y="1425"/>
                    </a:lnTo>
                    <a:lnTo>
                      <a:pt x="1" y="1721"/>
                    </a:lnTo>
                    <a:lnTo>
                      <a:pt x="0" y="1883"/>
                    </a:lnTo>
                    <a:lnTo>
                      <a:pt x="52" y="1870"/>
                    </a:lnTo>
                    <a:lnTo>
                      <a:pt x="390" y="1764"/>
                    </a:lnTo>
                    <a:lnTo>
                      <a:pt x="687" y="1654"/>
                    </a:lnTo>
                    <a:lnTo>
                      <a:pt x="926" y="1549"/>
                    </a:lnTo>
                    <a:lnTo>
                      <a:pt x="1081" y="1471"/>
                    </a:lnTo>
                    <a:lnTo>
                      <a:pt x="1231" y="1387"/>
                    </a:lnTo>
                    <a:lnTo>
                      <a:pt x="1366" y="1294"/>
                    </a:lnTo>
                    <a:lnTo>
                      <a:pt x="1486" y="1195"/>
                    </a:lnTo>
                    <a:lnTo>
                      <a:pt x="1582" y="1090"/>
                    </a:lnTo>
                    <a:lnTo>
                      <a:pt x="1637" y="1008"/>
                    </a:lnTo>
                    <a:lnTo>
                      <a:pt x="1663" y="952"/>
                    </a:lnTo>
                    <a:lnTo>
                      <a:pt x="1682" y="894"/>
                    </a:lnTo>
                    <a:lnTo>
                      <a:pt x="1692" y="835"/>
                    </a:lnTo>
                    <a:lnTo>
                      <a:pt x="1693" y="805"/>
                    </a:lnTo>
                    <a:lnTo>
                      <a:pt x="1693" y="393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E5C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1">
                <a:extLst>
                  <a:ext uri="{FF2B5EF4-FFF2-40B4-BE49-F238E27FC236}">
                    <a16:creationId xmlns:a16="http://schemas.microsoft.com/office/drawing/2014/main" id="{22AE6948-C94D-4701-BB82-63742A0CD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1209" y="7354093"/>
                <a:ext cx="774700" cy="555625"/>
              </a:xfrm>
              <a:custGeom>
                <a:avLst/>
                <a:gdLst>
                  <a:gd name="T0" fmla="*/ 1457 w 1464"/>
                  <a:gd name="T1" fmla="*/ 0 h 1050"/>
                  <a:gd name="T2" fmla="*/ 1451 w 1464"/>
                  <a:gd name="T3" fmla="*/ 10 h 1050"/>
                  <a:gd name="T4" fmla="*/ 1401 w 1464"/>
                  <a:gd name="T5" fmla="*/ 76 h 1050"/>
                  <a:gd name="T6" fmla="*/ 1342 w 1464"/>
                  <a:gd name="T7" fmla="*/ 135 h 1050"/>
                  <a:gd name="T8" fmla="*/ 1257 w 1464"/>
                  <a:gd name="T9" fmla="*/ 197 h 1050"/>
                  <a:gd name="T10" fmla="*/ 1145 w 1464"/>
                  <a:gd name="T11" fmla="*/ 256 h 1050"/>
                  <a:gd name="T12" fmla="*/ 1002 w 1464"/>
                  <a:gd name="T13" fmla="*/ 302 h 1050"/>
                  <a:gd name="T14" fmla="*/ 874 w 1464"/>
                  <a:gd name="T15" fmla="*/ 324 h 1050"/>
                  <a:gd name="T16" fmla="*/ 778 w 1464"/>
                  <a:gd name="T17" fmla="*/ 331 h 1050"/>
                  <a:gd name="T18" fmla="*/ 726 w 1464"/>
                  <a:gd name="T19" fmla="*/ 332 h 1050"/>
                  <a:gd name="T20" fmla="*/ 674 w 1464"/>
                  <a:gd name="T21" fmla="*/ 331 h 1050"/>
                  <a:gd name="T22" fmla="*/ 577 w 1464"/>
                  <a:gd name="T23" fmla="*/ 324 h 1050"/>
                  <a:gd name="T24" fmla="*/ 449 w 1464"/>
                  <a:gd name="T25" fmla="*/ 302 h 1050"/>
                  <a:gd name="T26" fmla="*/ 310 w 1464"/>
                  <a:gd name="T27" fmla="*/ 256 h 1050"/>
                  <a:gd name="T28" fmla="*/ 199 w 1464"/>
                  <a:gd name="T29" fmla="*/ 197 h 1050"/>
                  <a:gd name="T30" fmla="*/ 117 w 1464"/>
                  <a:gd name="T31" fmla="*/ 135 h 1050"/>
                  <a:gd name="T32" fmla="*/ 59 w 1464"/>
                  <a:gd name="T33" fmla="*/ 76 h 1050"/>
                  <a:gd name="T34" fmla="*/ 10 w 1464"/>
                  <a:gd name="T35" fmla="*/ 10 h 1050"/>
                  <a:gd name="T36" fmla="*/ 6 w 1464"/>
                  <a:gd name="T37" fmla="*/ 0 h 1050"/>
                  <a:gd name="T38" fmla="*/ 2 w 1464"/>
                  <a:gd name="T39" fmla="*/ 33 h 1050"/>
                  <a:gd name="T40" fmla="*/ 0 w 1464"/>
                  <a:gd name="T41" fmla="*/ 242 h 1050"/>
                  <a:gd name="T42" fmla="*/ 15 w 1464"/>
                  <a:gd name="T43" fmla="*/ 378 h 1050"/>
                  <a:gd name="T44" fmla="*/ 33 w 1464"/>
                  <a:gd name="T45" fmla="*/ 475 h 1050"/>
                  <a:gd name="T46" fmla="*/ 61 w 1464"/>
                  <a:gd name="T47" fmla="*/ 574 h 1050"/>
                  <a:gd name="T48" fmla="*/ 99 w 1464"/>
                  <a:gd name="T49" fmla="*/ 671 h 1050"/>
                  <a:gd name="T50" fmla="*/ 151 w 1464"/>
                  <a:gd name="T51" fmla="*/ 763 h 1050"/>
                  <a:gd name="T52" fmla="*/ 216 w 1464"/>
                  <a:gd name="T53" fmla="*/ 848 h 1050"/>
                  <a:gd name="T54" fmla="*/ 298 w 1464"/>
                  <a:gd name="T55" fmla="*/ 921 h 1050"/>
                  <a:gd name="T56" fmla="*/ 397 w 1464"/>
                  <a:gd name="T57" fmla="*/ 982 h 1050"/>
                  <a:gd name="T58" fmla="*/ 516 w 1464"/>
                  <a:gd name="T59" fmla="*/ 1025 h 1050"/>
                  <a:gd name="T60" fmla="*/ 655 w 1464"/>
                  <a:gd name="T61" fmla="*/ 1048 h 1050"/>
                  <a:gd name="T62" fmla="*/ 733 w 1464"/>
                  <a:gd name="T63" fmla="*/ 1050 h 1050"/>
                  <a:gd name="T64" fmla="*/ 812 w 1464"/>
                  <a:gd name="T65" fmla="*/ 1048 h 1050"/>
                  <a:gd name="T66" fmla="*/ 952 w 1464"/>
                  <a:gd name="T67" fmla="*/ 1025 h 1050"/>
                  <a:gd name="T68" fmla="*/ 1070 w 1464"/>
                  <a:gd name="T69" fmla="*/ 982 h 1050"/>
                  <a:gd name="T70" fmla="*/ 1168 w 1464"/>
                  <a:gd name="T71" fmla="*/ 921 h 1050"/>
                  <a:gd name="T72" fmla="*/ 1250 w 1464"/>
                  <a:gd name="T73" fmla="*/ 848 h 1050"/>
                  <a:gd name="T74" fmla="*/ 1315 w 1464"/>
                  <a:gd name="T75" fmla="*/ 763 h 1050"/>
                  <a:gd name="T76" fmla="*/ 1365 w 1464"/>
                  <a:gd name="T77" fmla="*/ 671 h 1050"/>
                  <a:gd name="T78" fmla="*/ 1404 w 1464"/>
                  <a:gd name="T79" fmla="*/ 574 h 1050"/>
                  <a:gd name="T80" fmla="*/ 1431 w 1464"/>
                  <a:gd name="T81" fmla="*/ 475 h 1050"/>
                  <a:gd name="T82" fmla="*/ 1450 w 1464"/>
                  <a:gd name="T83" fmla="*/ 378 h 1050"/>
                  <a:gd name="T84" fmla="*/ 1464 w 1464"/>
                  <a:gd name="T85" fmla="*/ 242 h 1050"/>
                  <a:gd name="T86" fmla="*/ 1461 w 1464"/>
                  <a:gd name="T87" fmla="*/ 33 h 1050"/>
                  <a:gd name="T88" fmla="*/ 1457 w 1464"/>
                  <a:gd name="T89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64" h="1050">
                    <a:moveTo>
                      <a:pt x="1457" y="0"/>
                    </a:moveTo>
                    <a:lnTo>
                      <a:pt x="1451" y="10"/>
                    </a:lnTo>
                    <a:lnTo>
                      <a:pt x="1401" y="76"/>
                    </a:lnTo>
                    <a:lnTo>
                      <a:pt x="1342" y="135"/>
                    </a:lnTo>
                    <a:lnTo>
                      <a:pt x="1257" y="197"/>
                    </a:lnTo>
                    <a:lnTo>
                      <a:pt x="1145" y="256"/>
                    </a:lnTo>
                    <a:lnTo>
                      <a:pt x="1002" y="302"/>
                    </a:lnTo>
                    <a:lnTo>
                      <a:pt x="874" y="324"/>
                    </a:lnTo>
                    <a:lnTo>
                      <a:pt x="778" y="331"/>
                    </a:lnTo>
                    <a:lnTo>
                      <a:pt x="726" y="332"/>
                    </a:lnTo>
                    <a:lnTo>
                      <a:pt x="674" y="331"/>
                    </a:lnTo>
                    <a:lnTo>
                      <a:pt x="577" y="324"/>
                    </a:lnTo>
                    <a:lnTo>
                      <a:pt x="449" y="302"/>
                    </a:lnTo>
                    <a:lnTo>
                      <a:pt x="310" y="256"/>
                    </a:lnTo>
                    <a:lnTo>
                      <a:pt x="199" y="197"/>
                    </a:lnTo>
                    <a:lnTo>
                      <a:pt x="117" y="135"/>
                    </a:lnTo>
                    <a:lnTo>
                      <a:pt x="59" y="76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2" y="33"/>
                    </a:lnTo>
                    <a:lnTo>
                      <a:pt x="0" y="242"/>
                    </a:lnTo>
                    <a:lnTo>
                      <a:pt x="15" y="378"/>
                    </a:lnTo>
                    <a:lnTo>
                      <a:pt x="33" y="475"/>
                    </a:lnTo>
                    <a:lnTo>
                      <a:pt x="61" y="574"/>
                    </a:lnTo>
                    <a:lnTo>
                      <a:pt x="99" y="671"/>
                    </a:lnTo>
                    <a:lnTo>
                      <a:pt x="151" y="763"/>
                    </a:lnTo>
                    <a:lnTo>
                      <a:pt x="216" y="848"/>
                    </a:lnTo>
                    <a:lnTo>
                      <a:pt x="298" y="921"/>
                    </a:lnTo>
                    <a:lnTo>
                      <a:pt x="397" y="982"/>
                    </a:lnTo>
                    <a:lnTo>
                      <a:pt x="516" y="1025"/>
                    </a:lnTo>
                    <a:lnTo>
                      <a:pt x="655" y="1048"/>
                    </a:lnTo>
                    <a:lnTo>
                      <a:pt x="733" y="1050"/>
                    </a:lnTo>
                    <a:lnTo>
                      <a:pt x="812" y="1048"/>
                    </a:lnTo>
                    <a:lnTo>
                      <a:pt x="952" y="1025"/>
                    </a:lnTo>
                    <a:lnTo>
                      <a:pt x="1070" y="982"/>
                    </a:lnTo>
                    <a:lnTo>
                      <a:pt x="1168" y="921"/>
                    </a:lnTo>
                    <a:lnTo>
                      <a:pt x="1250" y="848"/>
                    </a:lnTo>
                    <a:lnTo>
                      <a:pt x="1315" y="763"/>
                    </a:lnTo>
                    <a:lnTo>
                      <a:pt x="1365" y="671"/>
                    </a:lnTo>
                    <a:lnTo>
                      <a:pt x="1404" y="574"/>
                    </a:lnTo>
                    <a:lnTo>
                      <a:pt x="1431" y="475"/>
                    </a:lnTo>
                    <a:lnTo>
                      <a:pt x="1450" y="378"/>
                    </a:lnTo>
                    <a:lnTo>
                      <a:pt x="1464" y="242"/>
                    </a:lnTo>
                    <a:lnTo>
                      <a:pt x="1461" y="33"/>
                    </a:lnTo>
                    <a:lnTo>
                      <a:pt x="1457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3">
                <a:extLst>
                  <a:ext uri="{FF2B5EF4-FFF2-40B4-BE49-F238E27FC236}">
                    <a16:creationId xmlns:a16="http://schemas.microsoft.com/office/drawing/2014/main" id="{B95500D1-4862-4D66-920F-C604A98408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347" y="5753893"/>
                <a:ext cx="190500" cy="560388"/>
              </a:xfrm>
              <a:custGeom>
                <a:avLst/>
                <a:gdLst>
                  <a:gd name="T0" fmla="*/ 156 w 360"/>
                  <a:gd name="T1" fmla="*/ 0 h 1060"/>
                  <a:gd name="T2" fmla="*/ 0 w 360"/>
                  <a:gd name="T3" fmla="*/ 1052 h 1060"/>
                  <a:gd name="T4" fmla="*/ 28 w 360"/>
                  <a:gd name="T5" fmla="*/ 1057 h 1060"/>
                  <a:gd name="T6" fmla="*/ 78 w 360"/>
                  <a:gd name="T7" fmla="*/ 1060 h 1060"/>
                  <a:gd name="T8" fmla="*/ 126 w 360"/>
                  <a:gd name="T9" fmla="*/ 1050 h 1060"/>
                  <a:gd name="T10" fmla="*/ 170 w 360"/>
                  <a:gd name="T11" fmla="*/ 1024 h 1060"/>
                  <a:gd name="T12" fmla="*/ 211 w 360"/>
                  <a:gd name="T13" fmla="*/ 978 h 1060"/>
                  <a:gd name="T14" fmla="*/ 250 w 360"/>
                  <a:gd name="T15" fmla="*/ 904 h 1060"/>
                  <a:gd name="T16" fmla="*/ 284 w 360"/>
                  <a:gd name="T17" fmla="*/ 799 h 1060"/>
                  <a:gd name="T18" fmla="*/ 317 w 360"/>
                  <a:gd name="T19" fmla="*/ 659 h 1060"/>
                  <a:gd name="T20" fmla="*/ 333 w 360"/>
                  <a:gd name="T21" fmla="*/ 573 h 1060"/>
                  <a:gd name="T22" fmla="*/ 346 w 360"/>
                  <a:gd name="T23" fmla="*/ 485 h 1060"/>
                  <a:gd name="T24" fmla="*/ 360 w 360"/>
                  <a:gd name="T25" fmla="*/ 341 h 1060"/>
                  <a:gd name="T26" fmla="*/ 358 w 360"/>
                  <a:gd name="T27" fmla="*/ 229 h 1060"/>
                  <a:gd name="T28" fmla="*/ 342 w 360"/>
                  <a:gd name="T29" fmla="*/ 145 h 1060"/>
                  <a:gd name="T30" fmla="*/ 316 w 360"/>
                  <a:gd name="T31" fmla="*/ 86 h 1060"/>
                  <a:gd name="T32" fmla="*/ 278 w 360"/>
                  <a:gd name="T33" fmla="*/ 46 h 1060"/>
                  <a:gd name="T34" fmla="*/ 234 w 360"/>
                  <a:gd name="T35" fmla="*/ 20 h 1060"/>
                  <a:gd name="T36" fmla="*/ 183 w 360"/>
                  <a:gd name="T37" fmla="*/ 5 h 1060"/>
                  <a:gd name="T38" fmla="*/ 156 w 360"/>
                  <a:gd name="T39" fmla="*/ 0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60" h="1060">
                    <a:moveTo>
                      <a:pt x="156" y="0"/>
                    </a:moveTo>
                    <a:lnTo>
                      <a:pt x="0" y="1052"/>
                    </a:lnTo>
                    <a:lnTo>
                      <a:pt x="28" y="1057"/>
                    </a:lnTo>
                    <a:lnTo>
                      <a:pt x="78" y="1060"/>
                    </a:lnTo>
                    <a:lnTo>
                      <a:pt x="126" y="1050"/>
                    </a:lnTo>
                    <a:lnTo>
                      <a:pt x="170" y="1024"/>
                    </a:lnTo>
                    <a:lnTo>
                      <a:pt x="211" y="978"/>
                    </a:lnTo>
                    <a:lnTo>
                      <a:pt x="250" y="904"/>
                    </a:lnTo>
                    <a:lnTo>
                      <a:pt x="284" y="799"/>
                    </a:lnTo>
                    <a:lnTo>
                      <a:pt x="317" y="659"/>
                    </a:lnTo>
                    <a:lnTo>
                      <a:pt x="333" y="573"/>
                    </a:lnTo>
                    <a:lnTo>
                      <a:pt x="346" y="485"/>
                    </a:lnTo>
                    <a:lnTo>
                      <a:pt x="360" y="341"/>
                    </a:lnTo>
                    <a:lnTo>
                      <a:pt x="358" y="229"/>
                    </a:lnTo>
                    <a:lnTo>
                      <a:pt x="342" y="145"/>
                    </a:lnTo>
                    <a:lnTo>
                      <a:pt x="316" y="86"/>
                    </a:lnTo>
                    <a:lnTo>
                      <a:pt x="278" y="46"/>
                    </a:lnTo>
                    <a:lnTo>
                      <a:pt x="234" y="20"/>
                    </a:lnTo>
                    <a:lnTo>
                      <a:pt x="183" y="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5">
                <a:extLst>
                  <a:ext uri="{FF2B5EF4-FFF2-40B4-BE49-F238E27FC236}">
                    <a16:creationId xmlns:a16="http://schemas.microsoft.com/office/drawing/2014/main" id="{61CB4A85-31C6-4A99-942A-37C413FFF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4709" y="7335043"/>
                <a:ext cx="3186113" cy="1652588"/>
              </a:xfrm>
              <a:custGeom>
                <a:avLst/>
                <a:gdLst>
                  <a:gd name="T0" fmla="*/ 5812 w 6023"/>
                  <a:gd name="T1" fmla="*/ 897 h 3124"/>
                  <a:gd name="T2" fmla="*/ 5688 w 6023"/>
                  <a:gd name="T3" fmla="*/ 708 h 3124"/>
                  <a:gd name="T4" fmla="*/ 5476 w 6023"/>
                  <a:gd name="T5" fmla="*/ 534 h 3124"/>
                  <a:gd name="T6" fmla="*/ 5184 w 6023"/>
                  <a:gd name="T7" fmla="*/ 378 h 3124"/>
                  <a:gd name="T8" fmla="*/ 4823 w 6023"/>
                  <a:gd name="T9" fmla="*/ 245 h 3124"/>
                  <a:gd name="T10" fmla="*/ 4402 w 6023"/>
                  <a:gd name="T11" fmla="*/ 135 h 3124"/>
                  <a:gd name="T12" fmla="*/ 3929 w 6023"/>
                  <a:gd name="T13" fmla="*/ 56 h 3124"/>
                  <a:gd name="T14" fmla="*/ 3413 w 6023"/>
                  <a:gd name="T15" fmla="*/ 10 h 3124"/>
                  <a:gd name="T16" fmla="*/ 3004 w 6023"/>
                  <a:gd name="T17" fmla="*/ 0 h 3124"/>
                  <a:gd name="T18" fmla="*/ 2595 w 6023"/>
                  <a:gd name="T19" fmla="*/ 10 h 3124"/>
                  <a:gd name="T20" fmla="*/ 2081 w 6023"/>
                  <a:gd name="T21" fmla="*/ 56 h 3124"/>
                  <a:gd name="T22" fmla="*/ 1609 w 6023"/>
                  <a:gd name="T23" fmla="*/ 137 h 3124"/>
                  <a:gd name="T24" fmla="*/ 1190 w 6023"/>
                  <a:gd name="T25" fmla="*/ 245 h 3124"/>
                  <a:gd name="T26" fmla="*/ 832 w 6023"/>
                  <a:gd name="T27" fmla="*/ 380 h 3124"/>
                  <a:gd name="T28" fmla="*/ 542 w 6023"/>
                  <a:gd name="T29" fmla="*/ 535 h 3124"/>
                  <a:gd name="T30" fmla="*/ 332 w 6023"/>
                  <a:gd name="T31" fmla="*/ 710 h 3124"/>
                  <a:gd name="T32" fmla="*/ 208 w 6023"/>
                  <a:gd name="T33" fmla="*/ 897 h 3124"/>
                  <a:gd name="T34" fmla="*/ 170 w 6023"/>
                  <a:gd name="T35" fmla="*/ 1040 h 3124"/>
                  <a:gd name="T36" fmla="*/ 46 w 6023"/>
                  <a:gd name="T37" fmla="*/ 1727 h 3124"/>
                  <a:gd name="T38" fmla="*/ 77 w 6023"/>
                  <a:gd name="T39" fmla="*/ 2112 h 3124"/>
                  <a:gd name="T40" fmla="*/ 400 w 6023"/>
                  <a:gd name="T41" fmla="*/ 2344 h 3124"/>
                  <a:gd name="T42" fmla="*/ 743 w 6023"/>
                  <a:gd name="T43" fmla="*/ 2549 h 3124"/>
                  <a:gd name="T44" fmla="*/ 1104 w 6023"/>
                  <a:gd name="T45" fmla="*/ 2726 h 3124"/>
                  <a:gd name="T46" fmla="*/ 1480 w 6023"/>
                  <a:gd name="T47" fmla="*/ 2871 h 3124"/>
                  <a:gd name="T48" fmla="*/ 1871 w 6023"/>
                  <a:gd name="T49" fmla="*/ 2987 h 3124"/>
                  <a:gd name="T50" fmla="*/ 2276 w 6023"/>
                  <a:gd name="T51" fmla="*/ 3067 h 3124"/>
                  <a:gd name="T52" fmla="*/ 2693 w 6023"/>
                  <a:gd name="T53" fmla="*/ 3113 h 3124"/>
                  <a:gd name="T54" fmla="*/ 3012 w 6023"/>
                  <a:gd name="T55" fmla="*/ 3124 h 3124"/>
                  <a:gd name="T56" fmla="*/ 3330 w 6023"/>
                  <a:gd name="T57" fmla="*/ 3113 h 3124"/>
                  <a:gd name="T58" fmla="*/ 3746 w 6023"/>
                  <a:gd name="T59" fmla="*/ 3067 h 3124"/>
                  <a:gd name="T60" fmla="*/ 4150 w 6023"/>
                  <a:gd name="T61" fmla="*/ 2987 h 3124"/>
                  <a:gd name="T62" fmla="*/ 4542 w 6023"/>
                  <a:gd name="T63" fmla="*/ 2871 h 3124"/>
                  <a:gd name="T64" fmla="*/ 4919 w 6023"/>
                  <a:gd name="T65" fmla="*/ 2726 h 3124"/>
                  <a:gd name="T66" fmla="*/ 5279 w 6023"/>
                  <a:gd name="T67" fmla="*/ 2549 h 3124"/>
                  <a:gd name="T68" fmla="*/ 5622 w 6023"/>
                  <a:gd name="T69" fmla="*/ 2344 h 3124"/>
                  <a:gd name="T70" fmla="*/ 5946 w 6023"/>
                  <a:gd name="T71" fmla="*/ 2112 h 3124"/>
                  <a:gd name="T72" fmla="*/ 5976 w 6023"/>
                  <a:gd name="T73" fmla="*/ 1727 h 3124"/>
                  <a:gd name="T74" fmla="*/ 5852 w 6023"/>
                  <a:gd name="T75" fmla="*/ 1040 h 3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023" h="3124">
                    <a:moveTo>
                      <a:pt x="5828" y="946"/>
                    </a:moveTo>
                    <a:lnTo>
                      <a:pt x="5812" y="897"/>
                    </a:lnTo>
                    <a:lnTo>
                      <a:pt x="5761" y="802"/>
                    </a:lnTo>
                    <a:lnTo>
                      <a:pt x="5688" y="708"/>
                    </a:lnTo>
                    <a:lnTo>
                      <a:pt x="5593" y="619"/>
                    </a:lnTo>
                    <a:lnTo>
                      <a:pt x="5476" y="534"/>
                    </a:lnTo>
                    <a:lnTo>
                      <a:pt x="5339" y="455"/>
                    </a:lnTo>
                    <a:lnTo>
                      <a:pt x="5184" y="378"/>
                    </a:lnTo>
                    <a:lnTo>
                      <a:pt x="5011" y="308"/>
                    </a:lnTo>
                    <a:lnTo>
                      <a:pt x="4823" y="245"/>
                    </a:lnTo>
                    <a:lnTo>
                      <a:pt x="4620" y="187"/>
                    </a:lnTo>
                    <a:lnTo>
                      <a:pt x="4402" y="135"/>
                    </a:lnTo>
                    <a:lnTo>
                      <a:pt x="4170" y="92"/>
                    </a:lnTo>
                    <a:lnTo>
                      <a:pt x="3929" y="56"/>
                    </a:lnTo>
                    <a:lnTo>
                      <a:pt x="3675" y="28"/>
                    </a:lnTo>
                    <a:lnTo>
                      <a:pt x="3413" y="10"/>
                    </a:lnTo>
                    <a:lnTo>
                      <a:pt x="3143" y="0"/>
                    </a:lnTo>
                    <a:lnTo>
                      <a:pt x="3004" y="0"/>
                    </a:lnTo>
                    <a:lnTo>
                      <a:pt x="2866" y="0"/>
                    </a:lnTo>
                    <a:lnTo>
                      <a:pt x="2595" y="10"/>
                    </a:lnTo>
                    <a:lnTo>
                      <a:pt x="2333" y="28"/>
                    </a:lnTo>
                    <a:lnTo>
                      <a:pt x="2081" y="56"/>
                    </a:lnTo>
                    <a:lnTo>
                      <a:pt x="1840" y="92"/>
                    </a:lnTo>
                    <a:lnTo>
                      <a:pt x="1609" y="137"/>
                    </a:lnTo>
                    <a:lnTo>
                      <a:pt x="1393" y="187"/>
                    </a:lnTo>
                    <a:lnTo>
                      <a:pt x="1190" y="245"/>
                    </a:lnTo>
                    <a:lnTo>
                      <a:pt x="1003" y="309"/>
                    </a:lnTo>
                    <a:lnTo>
                      <a:pt x="832" y="380"/>
                    </a:lnTo>
                    <a:lnTo>
                      <a:pt x="678" y="455"/>
                    </a:lnTo>
                    <a:lnTo>
                      <a:pt x="542" y="535"/>
                    </a:lnTo>
                    <a:lnTo>
                      <a:pt x="427" y="620"/>
                    </a:lnTo>
                    <a:lnTo>
                      <a:pt x="332" y="710"/>
                    </a:lnTo>
                    <a:lnTo>
                      <a:pt x="259" y="802"/>
                    </a:lnTo>
                    <a:lnTo>
                      <a:pt x="208" y="897"/>
                    </a:lnTo>
                    <a:lnTo>
                      <a:pt x="194" y="946"/>
                    </a:lnTo>
                    <a:lnTo>
                      <a:pt x="170" y="1040"/>
                    </a:lnTo>
                    <a:lnTo>
                      <a:pt x="121" y="1283"/>
                    </a:lnTo>
                    <a:lnTo>
                      <a:pt x="46" y="1727"/>
                    </a:lnTo>
                    <a:lnTo>
                      <a:pt x="0" y="2051"/>
                    </a:lnTo>
                    <a:lnTo>
                      <a:pt x="77" y="2112"/>
                    </a:lnTo>
                    <a:lnTo>
                      <a:pt x="236" y="2232"/>
                    </a:lnTo>
                    <a:lnTo>
                      <a:pt x="400" y="2344"/>
                    </a:lnTo>
                    <a:lnTo>
                      <a:pt x="568" y="2451"/>
                    </a:lnTo>
                    <a:lnTo>
                      <a:pt x="743" y="2549"/>
                    </a:lnTo>
                    <a:lnTo>
                      <a:pt x="921" y="2641"/>
                    </a:lnTo>
                    <a:lnTo>
                      <a:pt x="1104" y="2726"/>
                    </a:lnTo>
                    <a:lnTo>
                      <a:pt x="1290" y="2802"/>
                    </a:lnTo>
                    <a:lnTo>
                      <a:pt x="1480" y="2871"/>
                    </a:lnTo>
                    <a:lnTo>
                      <a:pt x="1674" y="2933"/>
                    </a:lnTo>
                    <a:lnTo>
                      <a:pt x="1871" y="2987"/>
                    </a:lnTo>
                    <a:lnTo>
                      <a:pt x="2073" y="3031"/>
                    </a:lnTo>
                    <a:lnTo>
                      <a:pt x="2276" y="3067"/>
                    </a:lnTo>
                    <a:lnTo>
                      <a:pt x="2483" y="3095"/>
                    </a:lnTo>
                    <a:lnTo>
                      <a:pt x="2693" y="3113"/>
                    </a:lnTo>
                    <a:lnTo>
                      <a:pt x="2905" y="3122"/>
                    </a:lnTo>
                    <a:lnTo>
                      <a:pt x="3012" y="3124"/>
                    </a:lnTo>
                    <a:lnTo>
                      <a:pt x="3118" y="3122"/>
                    </a:lnTo>
                    <a:lnTo>
                      <a:pt x="3330" y="3113"/>
                    </a:lnTo>
                    <a:lnTo>
                      <a:pt x="3540" y="3095"/>
                    </a:lnTo>
                    <a:lnTo>
                      <a:pt x="3746" y="3067"/>
                    </a:lnTo>
                    <a:lnTo>
                      <a:pt x="3950" y="3031"/>
                    </a:lnTo>
                    <a:lnTo>
                      <a:pt x="4150" y="2987"/>
                    </a:lnTo>
                    <a:lnTo>
                      <a:pt x="4348" y="2933"/>
                    </a:lnTo>
                    <a:lnTo>
                      <a:pt x="4542" y="2871"/>
                    </a:lnTo>
                    <a:lnTo>
                      <a:pt x="4732" y="2802"/>
                    </a:lnTo>
                    <a:lnTo>
                      <a:pt x="4919" y="2726"/>
                    </a:lnTo>
                    <a:lnTo>
                      <a:pt x="5102" y="2641"/>
                    </a:lnTo>
                    <a:lnTo>
                      <a:pt x="5279" y="2549"/>
                    </a:lnTo>
                    <a:lnTo>
                      <a:pt x="5453" y="2451"/>
                    </a:lnTo>
                    <a:lnTo>
                      <a:pt x="5622" y="2344"/>
                    </a:lnTo>
                    <a:lnTo>
                      <a:pt x="5787" y="2232"/>
                    </a:lnTo>
                    <a:lnTo>
                      <a:pt x="5946" y="2112"/>
                    </a:lnTo>
                    <a:lnTo>
                      <a:pt x="6023" y="2051"/>
                    </a:lnTo>
                    <a:lnTo>
                      <a:pt x="5976" y="1727"/>
                    </a:lnTo>
                    <a:lnTo>
                      <a:pt x="5901" y="1281"/>
                    </a:lnTo>
                    <a:lnTo>
                      <a:pt x="5852" y="1040"/>
                    </a:lnTo>
                    <a:lnTo>
                      <a:pt x="5828" y="94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7">
                <a:extLst>
                  <a:ext uri="{FF2B5EF4-FFF2-40B4-BE49-F238E27FC236}">
                    <a16:creationId xmlns:a16="http://schemas.microsoft.com/office/drawing/2014/main" id="{263B6972-1AD4-4167-BB75-E2BFADF8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6309" y="7390606"/>
                <a:ext cx="836613" cy="787400"/>
              </a:xfrm>
              <a:custGeom>
                <a:avLst/>
                <a:gdLst>
                  <a:gd name="T0" fmla="*/ 2 w 1582"/>
                  <a:gd name="T1" fmla="*/ 841 h 1488"/>
                  <a:gd name="T2" fmla="*/ 0 w 1582"/>
                  <a:gd name="T3" fmla="*/ 852 h 1488"/>
                  <a:gd name="T4" fmla="*/ 2 w 1582"/>
                  <a:gd name="T5" fmla="*/ 875 h 1488"/>
                  <a:gd name="T6" fmla="*/ 21 w 1582"/>
                  <a:gd name="T7" fmla="*/ 911 h 1488"/>
                  <a:gd name="T8" fmla="*/ 73 w 1582"/>
                  <a:gd name="T9" fmla="*/ 962 h 1488"/>
                  <a:gd name="T10" fmla="*/ 149 w 1582"/>
                  <a:gd name="T11" fmla="*/ 1014 h 1488"/>
                  <a:gd name="T12" fmla="*/ 299 w 1582"/>
                  <a:gd name="T13" fmla="*/ 1094 h 1488"/>
                  <a:gd name="T14" fmla="*/ 550 w 1582"/>
                  <a:gd name="T15" fmla="*/ 1202 h 1488"/>
                  <a:gd name="T16" fmla="*/ 957 w 1582"/>
                  <a:gd name="T17" fmla="*/ 1348 h 1488"/>
                  <a:gd name="T18" fmla="*/ 1369 w 1582"/>
                  <a:gd name="T19" fmla="*/ 1475 h 1488"/>
                  <a:gd name="T20" fmla="*/ 1415 w 1582"/>
                  <a:gd name="T21" fmla="*/ 1488 h 1488"/>
                  <a:gd name="T22" fmla="*/ 1582 w 1582"/>
                  <a:gd name="T23" fmla="*/ 0 h 1488"/>
                  <a:gd name="T24" fmla="*/ 1421 w 1582"/>
                  <a:gd name="T25" fmla="*/ 30 h 1488"/>
                  <a:gd name="T26" fmla="*/ 1121 w 1582"/>
                  <a:gd name="T27" fmla="*/ 104 h 1488"/>
                  <a:gd name="T28" fmla="*/ 849 w 1582"/>
                  <a:gd name="T29" fmla="*/ 188 h 1488"/>
                  <a:gd name="T30" fmla="*/ 609 w 1582"/>
                  <a:gd name="T31" fmla="*/ 286 h 1488"/>
                  <a:gd name="T32" fmla="*/ 452 w 1582"/>
                  <a:gd name="T33" fmla="*/ 367 h 1488"/>
                  <a:gd name="T34" fmla="*/ 360 w 1582"/>
                  <a:gd name="T35" fmla="*/ 425 h 1488"/>
                  <a:gd name="T36" fmla="*/ 275 w 1582"/>
                  <a:gd name="T37" fmla="*/ 484 h 1488"/>
                  <a:gd name="T38" fmla="*/ 201 w 1582"/>
                  <a:gd name="T39" fmla="*/ 544 h 1488"/>
                  <a:gd name="T40" fmla="*/ 138 w 1582"/>
                  <a:gd name="T41" fmla="*/ 608 h 1488"/>
                  <a:gd name="T42" fmla="*/ 85 w 1582"/>
                  <a:gd name="T43" fmla="*/ 672 h 1488"/>
                  <a:gd name="T44" fmla="*/ 43 w 1582"/>
                  <a:gd name="T45" fmla="*/ 739 h 1488"/>
                  <a:gd name="T46" fmla="*/ 13 w 1582"/>
                  <a:gd name="T47" fmla="*/ 806 h 1488"/>
                  <a:gd name="T48" fmla="*/ 2 w 1582"/>
                  <a:gd name="T49" fmla="*/ 841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2" y="841"/>
                    </a:moveTo>
                    <a:lnTo>
                      <a:pt x="0" y="852"/>
                    </a:lnTo>
                    <a:lnTo>
                      <a:pt x="2" y="875"/>
                    </a:lnTo>
                    <a:lnTo>
                      <a:pt x="21" y="911"/>
                    </a:lnTo>
                    <a:lnTo>
                      <a:pt x="73" y="962"/>
                    </a:lnTo>
                    <a:lnTo>
                      <a:pt x="149" y="1014"/>
                    </a:lnTo>
                    <a:lnTo>
                      <a:pt x="299" y="1094"/>
                    </a:lnTo>
                    <a:lnTo>
                      <a:pt x="550" y="1202"/>
                    </a:lnTo>
                    <a:lnTo>
                      <a:pt x="957" y="1348"/>
                    </a:lnTo>
                    <a:lnTo>
                      <a:pt x="1369" y="1475"/>
                    </a:lnTo>
                    <a:lnTo>
                      <a:pt x="1415" y="1488"/>
                    </a:lnTo>
                    <a:lnTo>
                      <a:pt x="1582" y="0"/>
                    </a:lnTo>
                    <a:lnTo>
                      <a:pt x="1421" y="30"/>
                    </a:lnTo>
                    <a:lnTo>
                      <a:pt x="1121" y="104"/>
                    </a:lnTo>
                    <a:lnTo>
                      <a:pt x="849" y="188"/>
                    </a:lnTo>
                    <a:lnTo>
                      <a:pt x="609" y="286"/>
                    </a:lnTo>
                    <a:lnTo>
                      <a:pt x="452" y="367"/>
                    </a:lnTo>
                    <a:lnTo>
                      <a:pt x="360" y="425"/>
                    </a:lnTo>
                    <a:lnTo>
                      <a:pt x="275" y="484"/>
                    </a:lnTo>
                    <a:lnTo>
                      <a:pt x="201" y="544"/>
                    </a:lnTo>
                    <a:lnTo>
                      <a:pt x="138" y="608"/>
                    </a:lnTo>
                    <a:lnTo>
                      <a:pt x="85" y="672"/>
                    </a:lnTo>
                    <a:lnTo>
                      <a:pt x="43" y="739"/>
                    </a:lnTo>
                    <a:lnTo>
                      <a:pt x="13" y="806"/>
                    </a:lnTo>
                    <a:lnTo>
                      <a:pt x="2" y="8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8">
                <a:extLst>
                  <a:ext uri="{FF2B5EF4-FFF2-40B4-BE49-F238E27FC236}">
                    <a16:creationId xmlns:a16="http://schemas.microsoft.com/office/drawing/2014/main" id="{BCD94D01-AD6F-419E-B7F9-9B91148D8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1697" y="7833518"/>
                <a:ext cx="1566863" cy="1154113"/>
              </a:xfrm>
              <a:custGeom>
                <a:avLst/>
                <a:gdLst>
                  <a:gd name="T0" fmla="*/ 2959 w 2959"/>
                  <a:gd name="T1" fmla="*/ 2180 h 2180"/>
                  <a:gd name="T2" fmla="*/ 2959 w 2959"/>
                  <a:gd name="T3" fmla="*/ 1235 h 2180"/>
                  <a:gd name="T4" fmla="*/ 2868 w 2959"/>
                  <a:gd name="T5" fmla="*/ 1194 h 2180"/>
                  <a:gd name="T6" fmla="*/ 2157 w 2959"/>
                  <a:gd name="T7" fmla="*/ 889 h 2180"/>
                  <a:gd name="T8" fmla="*/ 1788 w 2959"/>
                  <a:gd name="T9" fmla="*/ 741 h 2180"/>
                  <a:gd name="T10" fmla="*/ 1597 w 2959"/>
                  <a:gd name="T11" fmla="*/ 664 h 2180"/>
                  <a:gd name="T12" fmla="*/ 1071 w 2959"/>
                  <a:gd name="T13" fmla="*/ 431 h 2180"/>
                  <a:gd name="T14" fmla="*/ 292 w 2959"/>
                  <a:gd name="T15" fmla="*/ 71 h 2180"/>
                  <a:gd name="T16" fmla="*/ 142 w 2959"/>
                  <a:gd name="T17" fmla="*/ 0 h 2180"/>
                  <a:gd name="T18" fmla="*/ 108 w 2959"/>
                  <a:gd name="T19" fmla="*/ 140 h 2180"/>
                  <a:gd name="T20" fmla="*/ 36 w 2959"/>
                  <a:gd name="T21" fmla="*/ 528 h 2180"/>
                  <a:gd name="T22" fmla="*/ 0 w 2959"/>
                  <a:gd name="T23" fmla="*/ 752 h 2180"/>
                  <a:gd name="T24" fmla="*/ 1 w 2959"/>
                  <a:gd name="T25" fmla="*/ 764 h 2180"/>
                  <a:gd name="T26" fmla="*/ 20 w 2959"/>
                  <a:gd name="T27" fmla="*/ 791 h 2180"/>
                  <a:gd name="T28" fmla="*/ 81 w 2959"/>
                  <a:gd name="T29" fmla="*/ 839 h 2180"/>
                  <a:gd name="T30" fmla="*/ 216 w 2959"/>
                  <a:gd name="T31" fmla="*/ 912 h 2180"/>
                  <a:gd name="T32" fmla="*/ 386 w 2959"/>
                  <a:gd name="T33" fmla="*/ 990 h 2180"/>
                  <a:gd name="T34" fmla="*/ 844 w 2959"/>
                  <a:gd name="T35" fmla="*/ 1176 h 2180"/>
                  <a:gd name="T36" fmla="*/ 966 w 2959"/>
                  <a:gd name="T37" fmla="*/ 1219 h 2180"/>
                  <a:gd name="T38" fmla="*/ 868 w 2959"/>
                  <a:gd name="T39" fmla="*/ 1696 h 2180"/>
                  <a:gd name="T40" fmla="*/ 986 w 2959"/>
                  <a:gd name="T41" fmla="*/ 1753 h 2180"/>
                  <a:gd name="T42" fmla="*/ 1231 w 2959"/>
                  <a:gd name="T43" fmla="*/ 1855 h 2180"/>
                  <a:gd name="T44" fmla="*/ 1480 w 2959"/>
                  <a:gd name="T45" fmla="*/ 1945 h 2180"/>
                  <a:gd name="T46" fmla="*/ 1738 w 2959"/>
                  <a:gd name="T47" fmla="*/ 2021 h 2180"/>
                  <a:gd name="T48" fmla="*/ 2000 w 2959"/>
                  <a:gd name="T49" fmla="*/ 2083 h 2180"/>
                  <a:gd name="T50" fmla="*/ 2267 w 2959"/>
                  <a:gd name="T51" fmla="*/ 2131 h 2180"/>
                  <a:gd name="T52" fmla="*/ 2541 w 2959"/>
                  <a:gd name="T53" fmla="*/ 2162 h 2180"/>
                  <a:gd name="T54" fmla="*/ 2817 w 2959"/>
                  <a:gd name="T55" fmla="*/ 2178 h 2180"/>
                  <a:gd name="T56" fmla="*/ 2959 w 2959"/>
                  <a:gd name="T57" fmla="*/ 2180 h 2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959" h="2180">
                    <a:moveTo>
                      <a:pt x="2959" y="2180"/>
                    </a:moveTo>
                    <a:lnTo>
                      <a:pt x="2959" y="1235"/>
                    </a:lnTo>
                    <a:lnTo>
                      <a:pt x="2868" y="1194"/>
                    </a:lnTo>
                    <a:lnTo>
                      <a:pt x="2157" y="889"/>
                    </a:lnTo>
                    <a:lnTo>
                      <a:pt x="1788" y="741"/>
                    </a:lnTo>
                    <a:lnTo>
                      <a:pt x="1597" y="664"/>
                    </a:lnTo>
                    <a:lnTo>
                      <a:pt x="1071" y="431"/>
                    </a:lnTo>
                    <a:lnTo>
                      <a:pt x="292" y="71"/>
                    </a:lnTo>
                    <a:lnTo>
                      <a:pt x="142" y="0"/>
                    </a:lnTo>
                    <a:lnTo>
                      <a:pt x="108" y="140"/>
                    </a:lnTo>
                    <a:lnTo>
                      <a:pt x="36" y="528"/>
                    </a:lnTo>
                    <a:lnTo>
                      <a:pt x="0" y="752"/>
                    </a:lnTo>
                    <a:lnTo>
                      <a:pt x="1" y="764"/>
                    </a:lnTo>
                    <a:lnTo>
                      <a:pt x="20" y="791"/>
                    </a:lnTo>
                    <a:lnTo>
                      <a:pt x="81" y="839"/>
                    </a:lnTo>
                    <a:lnTo>
                      <a:pt x="216" y="912"/>
                    </a:lnTo>
                    <a:lnTo>
                      <a:pt x="386" y="990"/>
                    </a:lnTo>
                    <a:lnTo>
                      <a:pt x="844" y="1176"/>
                    </a:lnTo>
                    <a:lnTo>
                      <a:pt x="966" y="1219"/>
                    </a:lnTo>
                    <a:lnTo>
                      <a:pt x="868" y="1696"/>
                    </a:lnTo>
                    <a:lnTo>
                      <a:pt x="986" y="1753"/>
                    </a:lnTo>
                    <a:lnTo>
                      <a:pt x="1231" y="1855"/>
                    </a:lnTo>
                    <a:lnTo>
                      <a:pt x="1480" y="1945"/>
                    </a:lnTo>
                    <a:lnTo>
                      <a:pt x="1738" y="2021"/>
                    </a:lnTo>
                    <a:lnTo>
                      <a:pt x="2000" y="2083"/>
                    </a:lnTo>
                    <a:lnTo>
                      <a:pt x="2267" y="2131"/>
                    </a:lnTo>
                    <a:lnTo>
                      <a:pt x="2541" y="2162"/>
                    </a:lnTo>
                    <a:lnTo>
                      <a:pt x="2817" y="2178"/>
                    </a:lnTo>
                    <a:lnTo>
                      <a:pt x="2959" y="218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">
                <a:extLst>
                  <a:ext uri="{FF2B5EF4-FFF2-40B4-BE49-F238E27FC236}">
                    <a16:creationId xmlns:a16="http://schemas.microsoft.com/office/drawing/2014/main" id="{EF7C7B48-381F-4D47-93DE-80249C9288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5347" y="7466806"/>
                <a:ext cx="541338" cy="731838"/>
              </a:xfrm>
              <a:custGeom>
                <a:avLst/>
                <a:gdLst>
                  <a:gd name="T0" fmla="*/ 35 w 1024"/>
                  <a:gd name="T1" fmla="*/ 1313 h 1384"/>
                  <a:gd name="T2" fmla="*/ 880 w 1024"/>
                  <a:gd name="T3" fmla="*/ 1384 h 1384"/>
                  <a:gd name="T4" fmla="*/ 1024 w 1024"/>
                  <a:gd name="T5" fmla="*/ 39 h 1384"/>
                  <a:gd name="T6" fmla="*/ 963 w 1024"/>
                  <a:gd name="T7" fmla="*/ 26 h 1384"/>
                  <a:gd name="T8" fmla="*/ 849 w 1024"/>
                  <a:gd name="T9" fmla="*/ 7 h 1384"/>
                  <a:gd name="T10" fmla="*/ 744 w 1024"/>
                  <a:gd name="T11" fmla="*/ 0 h 1384"/>
                  <a:gd name="T12" fmla="*/ 649 w 1024"/>
                  <a:gd name="T13" fmla="*/ 1 h 1384"/>
                  <a:gd name="T14" fmla="*/ 561 w 1024"/>
                  <a:gd name="T15" fmla="*/ 13 h 1384"/>
                  <a:gd name="T16" fmla="*/ 482 w 1024"/>
                  <a:gd name="T17" fmla="*/ 32 h 1384"/>
                  <a:gd name="T18" fmla="*/ 410 w 1024"/>
                  <a:gd name="T19" fmla="*/ 57 h 1384"/>
                  <a:gd name="T20" fmla="*/ 346 w 1024"/>
                  <a:gd name="T21" fmla="*/ 91 h 1384"/>
                  <a:gd name="T22" fmla="*/ 288 w 1024"/>
                  <a:gd name="T23" fmla="*/ 131 h 1384"/>
                  <a:gd name="T24" fmla="*/ 236 w 1024"/>
                  <a:gd name="T25" fmla="*/ 176 h 1384"/>
                  <a:gd name="T26" fmla="*/ 191 w 1024"/>
                  <a:gd name="T27" fmla="*/ 226 h 1384"/>
                  <a:gd name="T28" fmla="*/ 153 w 1024"/>
                  <a:gd name="T29" fmla="*/ 281 h 1384"/>
                  <a:gd name="T30" fmla="*/ 102 w 1024"/>
                  <a:gd name="T31" fmla="*/ 369 h 1384"/>
                  <a:gd name="T32" fmla="*/ 55 w 1024"/>
                  <a:gd name="T33" fmla="*/ 497 h 1384"/>
                  <a:gd name="T34" fmla="*/ 23 w 1024"/>
                  <a:gd name="T35" fmla="*/ 629 h 1384"/>
                  <a:gd name="T36" fmla="*/ 6 w 1024"/>
                  <a:gd name="T37" fmla="*/ 765 h 1384"/>
                  <a:gd name="T38" fmla="*/ 0 w 1024"/>
                  <a:gd name="T39" fmla="*/ 896 h 1384"/>
                  <a:gd name="T40" fmla="*/ 1 w 1024"/>
                  <a:gd name="T41" fmla="*/ 1017 h 1384"/>
                  <a:gd name="T42" fmla="*/ 24 w 1024"/>
                  <a:gd name="T43" fmla="*/ 1264 h 1384"/>
                  <a:gd name="T44" fmla="*/ 35 w 1024"/>
                  <a:gd name="T45" fmla="*/ 131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35" y="1313"/>
                    </a:moveTo>
                    <a:lnTo>
                      <a:pt x="880" y="1384"/>
                    </a:lnTo>
                    <a:lnTo>
                      <a:pt x="1024" y="39"/>
                    </a:lnTo>
                    <a:lnTo>
                      <a:pt x="963" y="26"/>
                    </a:lnTo>
                    <a:lnTo>
                      <a:pt x="849" y="7"/>
                    </a:lnTo>
                    <a:lnTo>
                      <a:pt x="744" y="0"/>
                    </a:lnTo>
                    <a:lnTo>
                      <a:pt x="649" y="1"/>
                    </a:lnTo>
                    <a:lnTo>
                      <a:pt x="561" y="13"/>
                    </a:lnTo>
                    <a:lnTo>
                      <a:pt x="482" y="32"/>
                    </a:lnTo>
                    <a:lnTo>
                      <a:pt x="410" y="57"/>
                    </a:lnTo>
                    <a:lnTo>
                      <a:pt x="346" y="91"/>
                    </a:lnTo>
                    <a:lnTo>
                      <a:pt x="288" y="131"/>
                    </a:lnTo>
                    <a:lnTo>
                      <a:pt x="236" y="176"/>
                    </a:lnTo>
                    <a:lnTo>
                      <a:pt x="191" y="226"/>
                    </a:lnTo>
                    <a:lnTo>
                      <a:pt x="153" y="281"/>
                    </a:lnTo>
                    <a:lnTo>
                      <a:pt x="102" y="369"/>
                    </a:lnTo>
                    <a:lnTo>
                      <a:pt x="55" y="497"/>
                    </a:lnTo>
                    <a:lnTo>
                      <a:pt x="23" y="629"/>
                    </a:lnTo>
                    <a:lnTo>
                      <a:pt x="6" y="765"/>
                    </a:lnTo>
                    <a:lnTo>
                      <a:pt x="0" y="896"/>
                    </a:lnTo>
                    <a:lnTo>
                      <a:pt x="1" y="1017"/>
                    </a:lnTo>
                    <a:lnTo>
                      <a:pt x="24" y="1264"/>
                    </a:lnTo>
                    <a:lnTo>
                      <a:pt x="35" y="13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80">
                <a:extLst>
                  <a:ext uri="{FF2B5EF4-FFF2-40B4-BE49-F238E27FC236}">
                    <a16:creationId xmlns:a16="http://schemas.microsoft.com/office/drawing/2014/main" id="{C6FB4519-7DF8-442C-944D-D372428367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609" y="7389018"/>
                <a:ext cx="838200" cy="787400"/>
              </a:xfrm>
              <a:custGeom>
                <a:avLst/>
                <a:gdLst>
                  <a:gd name="T0" fmla="*/ 1579 w 1582"/>
                  <a:gd name="T1" fmla="*/ 843 h 1488"/>
                  <a:gd name="T2" fmla="*/ 1569 w 1582"/>
                  <a:gd name="T3" fmla="*/ 808 h 1488"/>
                  <a:gd name="T4" fmla="*/ 1539 w 1582"/>
                  <a:gd name="T5" fmla="*/ 741 h 1488"/>
                  <a:gd name="T6" fmla="*/ 1497 w 1582"/>
                  <a:gd name="T7" fmla="*/ 674 h 1488"/>
                  <a:gd name="T8" fmla="*/ 1444 w 1582"/>
                  <a:gd name="T9" fmla="*/ 610 h 1488"/>
                  <a:gd name="T10" fmla="*/ 1380 w 1582"/>
                  <a:gd name="T11" fmla="*/ 548 h 1488"/>
                  <a:gd name="T12" fmla="*/ 1307 w 1582"/>
                  <a:gd name="T13" fmla="*/ 486 h 1488"/>
                  <a:gd name="T14" fmla="*/ 1222 w 1582"/>
                  <a:gd name="T15" fmla="*/ 427 h 1488"/>
                  <a:gd name="T16" fmla="*/ 1128 w 1582"/>
                  <a:gd name="T17" fmla="*/ 371 h 1488"/>
                  <a:gd name="T18" fmla="*/ 973 w 1582"/>
                  <a:gd name="T19" fmla="*/ 290 h 1488"/>
                  <a:gd name="T20" fmla="*/ 732 w 1582"/>
                  <a:gd name="T21" fmla="*/ 190 h 1488"/>
                  <a:gd name="T22" fmla="*/ 460 w 1582"/>
                  <a:gd name="T23" fmla="*/ 104 h 1488"/>
                  <a:gd name="T24" fmla="*/ 161 w 1582"/>
                  <a:gd name="T25" fmla="*/ 31 h 1488"/>
                  <a:gd name="T26" fmla="*/ 0 w 1582"/>
                  <a:gd name="T27" fmla="*/ 0 h 1488"/>
                  <a:gd name="T28" fmla="*/ 167 w 1582"/>
                  <a:gd name="T29" fmla="*/ 1488 h 1488"/>
                  <a:gd name="T30" fmla="*/ 213 w 1582"/>
                  <a:gd name="T31" fmla="*/ 1475 h 1488"/>
                  <a:gd name="T32" fmla="*/ 624 w 1582"/>
                  <a:gd name="T33" fmla="*/ 1348 h 1488"/>
                  <a:gd name="T34" fmla="*/ 1030 w 1582"/>
                  <a:gd name="T35" fmla="*/ 1202 h 1488"/>
                  <a:gd name="T36" fmla="*/ 1281 w 1582"/>
                  <a:gd name="T37" fmla="*/ 1095 h 1488"/>
                  <a:gd name="T38" fmla="*/ 1432 w 1582"/>
                  <a:gd name="T39" fmla="*/ 1016 h 1488"/>
                  <a:gd name="T40" fmla="*/ 1508 w 1582"/>
                  <a:gd name="T41" fmla="*/ 962 h 1488"/>
                  <a:gd name="T42" fmla="*/ 1560 w 1582"/>
                  <a:gd name="T43" fmla="*/ 912 h 1488"/>
                  <a:gd name="T44" fmla="*/ 1579 w 1582"/>
                  <a:gd name="T45" fmla="*/ 876 h 1488"/>
                  <a:gd name="T46" fmla="*/ 1582 w 1582"/>
                  <a:gd name="T47" fmla="*/ 854 h 1488"/>
                  <a:gd name="T48" fmla="*/ 1579 w 1582"/>
                  <a:gd name="T49" fmla="*/ 843 h 1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2" h="1488">
                    <a:moveTo>
                      <a:pt x="1579" y="843"/>
                    </a:moveTo>
                    <a:lnTo>
                      <a:pt x="1569" y="808"/>
                    </a:lnTo>
                    <a:lnTo>
                      <a:pt x="1539" y="741"/>
                    </a:lnTo>
                    <a:lnTo>
                      <a:pt x="1497" y="674"/>
                    </a:lnTo>
                    <a:lnTo>
                      <a:pt x="1444" y="610"/>
                    </a:lnTo>
                    <a:lnTo>
                      <a:pt x="1380" y="548"/>
                    </a:lnTo>
                    <a:lnTo>
                      <a:pt x="1307" y="486"/>
                    </a:lnTo>
                    <a:lnTo>
                      <a:pt x="1222" y="427"/>
                    </a:lnTo>
                    <a:lnTo>
                      <a:pt x="1128" y="371"/>
                    </a:lnTo>
                    <a:lnTo>
                      <a:pt x="973" y="290"/>
                    </a:lnTo>
                    <a:lnTo>
                      <a:pt x="732" y="190"/>
                    </a:lnTo>
                    <a:lnTo>
                      <a:pt x="460" y="104"/>
                    </a:lnTo>
                    <a:lnTo>
                      <a:pt x="161" y="31"/>
                    </a:lnTo>
                    <a:lnTo>
                      <a:pt x="0" y="0"/>
                    </a:lnTo>
                    <a:lnTo>
                      <a:pt x="167" y="1488"/>
                    </a:lnTo>
                    <a:lnTo>
                      <a:pt x="213" y="1475"/>
                    </a:lnTo>
                    <a:lnTo>
                      <a:pt x="624" y="1348"/>
                    </a:lnTo>
                    <a:lnTo>
                      <a:pt x="1030" y="1202"/>
                    </a:lnTo>
                    <a:lnTo>
                      <a:pt x="1281" y="1095"/>
                    </a:lnTo>
                    <a:lnTo>
                      <a:pt x="1432" y="1016"/>
                    </a:lnTo>
                    <a:lnTo>
                      <a:pt x="1508" y="962"/>
                    </a:lnTo>
                    <a:lnTo>
                      <a:pt x="1560" y="912"/>
                    </a:lnTo>
                    <a:lnTo>
                      <a:pt x="1579" y="876"/>
                    </a:lnTo>
                    <a:lnTo>
                      <a:pt x="1582" y="854"/>
                    </a:lnTo>
                    <a:lnTo>
                      <a:pt x="1579" y="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81">
                <a:extLst>
                  <a:ext uri="{FF2B5EF4-FFF2-40B4-BE49-F238E27FC236}">
                    <a16:creationId xmlns:a16="http://schemas.microsoft.com/office/drawing/2014/main" id="{B006B47F-790E-4F76-B4D7-1E3F7DB499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559" y="7835106"/>
                <a:ext cx="1565275" cy="1152525"/>
              </a:xfrm>
              <a:custGeom>
                <a:avLst/>
                <a:gdLst>
                  <a:gd name="T0" fmla="*/ 2959 w 2959"/>
                  <a:gd name="T1" fmla="*/ 753 h 2179"/>
                  <a:gd name="T2" fmla="*/ 2923 w 2959"/>
                  <a:gd name="T3" fmla="*/ 527 h 2179"/>
                  <a:gd name="T4" fmla="*/ 2851 w 2959"/>
                  <a:gd name="T5" fmla="*/ 140 h 2179"/>
                  <a:gd name="T6" fmla="*/ 2816 w 2959"/>
                  <a:gd name="T7" fmla="*/ 0 h 2179"/>
                  <a:gd name="T8" fmla="*/ 2666 w 2959"/>
                  <a:gd name="T9" fmla="*/ 70 h 2179"/>
                  <a:gd name="T10" fmla="*/ 1889 w 2959"/>
                  <a:gd name="T11" fmla="*/ 431 h 2179"/>
                  <a:gd name="T12" fmla="*/ 1362 w 2959"/>
                  <a:gd name="T13" fmla="*/ 664 h 2179"/>
                  <a:gd name="T14" fmla="*/ 1172 w 2959"/>
                  <a:gd name="T15" fmla="*/ 742 h 2179"/>
                  <a:gd name="T16" fmla="*/ 995 w 2959"/>
                  <a:gd name="T17" fmla="*/ 811 h 2179"/>
                  <a:gd name="T18" fmla="*/ 603 w 2959"/>
                  <a:gd name="T19" fmla="*/ 973 h 2179"/>
                  <a:gd name="T20" fmla="*/ 91 w 2959"/>
                  <a:gd name="T21" fmla="*/ 1194 h 2179"/>
                  <a:gd name="T22" fmla="*/ 0 w 2959"/>
                  <a:gd name="T23" fmla="*/ 1234 h 2179"/>
                  <a:gd name="T24" fmla="*/ 0 w 2959"/>
                  <a:gd name="T25" fmla="*/ 2179 h 2179"/>
                  <a:gd name="T26" fmla="*/ 141 w 2959"/>
                  <a:gd name="T27" fmla="*/ 2178 h 2179"/>
                  <a:gd name="T28" fmla="*/ 419 w 2959"/>
                  <a:gd name="T29" fmla="*/ 2162 h 2179"/>
                  <a:gd name="T30" fmla="*/ 691 w 2959"/>
                  <a:gd name="T31" fmla="*/ 2130 h 2179"/>
                  <a:gd name="T32" fmla="*/ 959 w 2959"/>
                  <a:gd name="T33" fmla="*/ 2084 h 2179"/>
                  <a:gd name="T34" fmla="*/ 1222 w 2959"/>
                  <a:gd name="T35" fmla="*/ 2022 h 2179"/>
                  <a:gd name="T36" fmla="*/ 1479 w 2959"/>
                  <a:gd name="T37" fmla="*/ 1946 h 2179"/>
                  <a:gd name="T38" fmla="*/ 1730 w 2959"/>
                  <a:gd name="T39" fmla="*/ 1856 h 2179"/>
                  <a:gd name="T40" fmla="*/ 1974 w 2959"/>
                  <a:gd name="T41" fmla="*/ 1753 h 2179"/>
                  <a:gd name="T42" fmla="*/ 2093 w 2959"/>
                  <a:gd name="T43" fmla="*/ 1695 h 2179"/>
                  <a:gd name="T44" fmla="*/ 1995 w 2959"/>
                  <a:gd name="T45" fmla="*/ 1220 h 2179"/>
                  <a:gd name="T46" fmla="*/ 2116 w 2959"/>
                  <a:gd name="T47" fmla="*/ 1174 h 2179"/>
                  <a:gd name="T48" fmla="*/ 2574 w 2959"/>
                  <a:gd name="T49" fmla="*/ 989 h 2179"/>
                  <a:gd name="T50" fmla="*/ 2744 w 2959"/>
                  <a:gd name="T51" fmla="*/ 912 h 2179"/>
                  <a:gd name="T52" fmla="*/ 2878 w 2959"/>
                  <a:gd name="T53" fmla="*/ 838 h 2179"/>
                  <a:gd name="T54" fmla="*/ 2940 w 2959"/>
                  <a:gd name="T55" fmla="*/ 791 h 2179"/>
                  <a:gd name="T56" fmla="*/ 2959 w 2959"/>
                  <a:gd name="T57" fmla="*/ 765 h 2179"/>
                  <a:gd name="T58" fmla="*/ 2959 w 2959"/>
                  <a:gd name="T59" fmla="*/ 753 h 2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59" h="2179">
                    <a:moveTo>
                      <a:pt x="2959" y="753"/>
                    </a:moveTo>
                    <a:lnTo>
                      <a:pt x="2923" y="527"/>
                    </a:lnTo>
                    <a:lnTo>
                      <a:pt x="2851" y="140"/>
                    </a:lnTo>
                    <a:lnTo>
                      <a:pt x="2816" y="0"/>
                    </a:lnTo>
                    <a:lnTo>
                      <a:pt x="2666" y="70"/>
                    </a:lnTo>
                    <a:lnTo>
                      <a:pt x="1889" y="431"/>
                    </a:lnTo>
                    <a:lnTo>
                      <a:pt x="1362" y="664"/>
                    </a:lnTo>
                    <a:lnTo>
                      <a:pt x="1172" y="742"/>
                    </a:lnTo>
                    <a:lnTo>
                      <a:pt x="995" y="811"/>
                    </a:lnTo>
                    <a:lnTo>
                      <a:pt x="603" y="973"/>
                    </a:lnTo>
                    <a:lnTo>
                      <a:pt x="91" y="1194"/>
                    </a:lnTo>
                    <a:lnTo>
                      <a:pt x="0" y="1234"/>
                    </a:lnTo>
                    <a:lnTo>
                      <a:pt x="0" y="2179"/>
                    </a:lnTo>
                    <a:lnTo>
                      <a:pt x="141" y="2178"/>
                    </a:lnTo>
                    <a:lnTo>
                      <a:pt x="419" y="2162"/>
                    </a:lnTo>
                    <a:lnTo>
                      <a:pt x="691" y="2130"/>
                    </a:lnTo>
                    <a:lnTo>
                      <a:pt x="959" y="2084"/>
                    </a:lnTo>
                    <a:lnTo>
                      <a:pt x="1222" y="2022"/>
                    </a:lnTo>
                    <a:lnTo>
                      <a:pt x="1479" y="1946"/>
                    </a:lnTo>
                    <a:lnTo>
                      <a:pt x="1730" y="1856"/>
                    </a:lnTo>
                    <a:lnTo>
                      <a:pt x="1974" y="1753"/>
                    </a:lnTo>
                    <a:lnTo>
                      <a:pt x="2093" y="1695"/>
                    </a:lnTo>
                    <a:lnTo>
                      <a:pt x="1995" y="1220"/>
                    </a:lnTo>
                    <a:lnTo>
                      <a:pt x="2116" y="1174"/>
                    </a:lnTo>
                    <a:lnTo>
                      <a:pt x="2574" y="989"/>
                    </a:lnTo>
                    <a:lnTo>
                      <a:pt x="2744" y="912"/>
                    </a:lnTo>
                    <a:lnTo>
                      <a:pt x="2878" y="838"/>
                    </a:lnTo>
                    <a:lnTo>
                      <a:pt x="2940" y="791"/>
                    </a:lnTo>
                    <a:lnTo>
                      <a:pt x="2959" y="765"/>
                    </a:lnTo>
                    <a:lnTo>
                      <a:pt x="2959" y="7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83">
                <a:extLst>
                  <a:ext uri="{FF2B5EF4-FFF2-40B4-BE49-F238E27FC236}">
                    <a16:creationId xmlns:a16="http://schemas.microsoft.com/office/drawing/2014/main" id="{5AD183C7-517A-48EF-BBD0-62E38D69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184" y="7427118"/>
                <a:ext cx="296863" cy="1389063"/>
              </a:xfrm>
              <a:custGeom>
                <a:avLst/>
                <a:gdLst>
                  <a:gd name="T0" fmla="*/ 374 w 561"/>
                  <a:gd name="T1" fmla="*/ 1490 h 2624"/>
                  <a:gd name="T2" fmla="*/ 417 w 561"/>
                  <a:gd name="T3" fmla="*/ 113 h 2624"/>
                  <a:gd name="T4" fmla="*/ 331 w 561"/>
                  <a:gd name="T5" fmla="*/ 82 h 2624"/>
                  <a:gd name="T6" fmla="*/ 145 w 561"/>
                  <a:gd name="T7" fmla="*/ 28 h 2624"/>
                  <a:gd name="T8" fmla="*/ 47 w 561"/>
                  <a:gd name="T9" fmla="*/ 0 h 2624"/>
                  <a:gd name="T10" fmla="*/ 0 w 561"/>
                  <a:gd name="T11" fmla="*/ 1487 h 2624"/>
                  <a:gd name="T12" fmla="*/ 199 w 561"/>
                  <a:gd name="T13" fmla="*/ 2624 h 2624"/>
                  <a:gd name="T14" fmla="*/ 291 w 561"/>
                  <a:gd name="T15" fmla="*/ 2587 h 2624"/>
                  <a:gd name="T16" fmla="*/ 474 w 561"/>
                  <a:gd name="T17" fmla="*/ 2508 h 2624"/>
                  <a:gd name="T18" fmla="*/ 561 w 561"/>
                  <a:gd name="T19" fmla="*/ 2465 h 2624"/>
                  <a:gd name="T20" fmla="*/ 374 w 561"/>
                  <a:gd name="T21" fmla="*/ 1490 h 2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4">
                    <a:moveTo>
                      <a:pt x="374" y="1490"/>
                    </a:moveTo>
                    <a:lnTo>
                      <a:pt x="417" y="113"/>
                    </a:lnTo>
                    <a:lnTo>
                      <a:pt x="331" y="82"/>
                    </a:lnTo>
                    <a:lnTo>
                      <a:pt x="145" y="28"/>
                    </a:lnTo>
                    <a:lnTo>
                      <a:pt x="47" y="0"/>
                    </a:lnTo>
                    <a:lnTo>
                      <a:pt x="0" y="1487"/>
                    </a:lnTo>
                    <a:lnTo>
                      <a:pt x="199" y="2624"/>
                    </a:lnTo>
                    <a:lnTo>
                      <a:pt x="291" y="2587"/>
                    </a:lnTo>
                    <a:lnTo>
                      <a:pt x="474" y="2508"/>
                    </a:lnTo>
                    <a:lnTo>
                      <a:pt x="561" y="2465"/>
                    </a:lnTo>
                    <a:lnTo>
                      <a:pt x="374" y="149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84">
                <a:extLst>
                  <a:ext uri="{FF2B5EF4-FFF2-40B4-BE49-F238E27FC236}">
                    <a16:creationId xmlns:a16="http://schemas.microsoft.com/office/drawing/2014/main" id="{3CE236F8-E33D-4115-9505-21103E203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8847" y="7466806"/>
                <a:ext cx="541338" cy="731838"/>
              </a:xfrm>
              <a:custGeom>
                <a:avLst/>
                <a:gdLst>
                  <a:gd name="T0" fmla="*/ 0 w 1024"/>
                  <a:gd name="T1" fmla="*/ 39 h 1384"/>
                  <a:gd name="T2" fmla="*/ 144 w 1024"/>
                  <a:gd name="T3" fmla="*/ 1384 h 1384"/>
                  <a:gd name="T4" fmla="*/ 989 w 1024"/>
                  <a:gd name="T5" fmla="*/ 1313 h 1384"/>
                  <a:gd name="T6" fmla="*/ 1000 w 1024"/>
                  <a:gd name="T7" fmla="*/ 1264 h 1384"/>
                  <a:gd name="T8" fmla="*/ 1023 w 1024"/>
                  <a:gd name="T9" fmla="*/ 1017 h 1384"/>
                  <a:gd name="T10" fmla="*/ 1024 w 1024"/>
                  <a:gd name="T11" fmla="*/ 896 h 1384"/>
                  <a:gd name="T12" fmla="*/ 1018 w 1024"/>
                  <a:gd name="T13" fmla="*/ 765 h 1384"/>
                  <a:gd name="T14" fmla="*/ 1001 w 1024"/>
                  <a:gd name="T15" fmla="*/ 629 h 1384"/>
                  <a:gd name="T16" fmla="*/ 969 w 1024"/>
                  <a:gd name="T17" fmla="*/ 497 h 1384"/>
                  <a:gd name="T18" fmla="*/ 920 w 1024"/>
                  <a:gd name="T19" fmla="*/ 369 h 1384"/>
                  <a:gd name="T20" fmla="*/ 871 w 1024"/>
                  <a:gd name="T21" fmla="*/ 281 h 1384"/>
                  <a:gd name="T22" fmla="*/ 833 w 1024"/>
                  <a:gd name="T23" fmla="*/ 226 h 1384"/>
                  <a:gd name="T24" fmla="*/ 788 w 1024"/>
                  <a:gd name="T25" fmla="*/ 176 h 1384"/>
                  <a:gd name="T26" fmla="*/ 736 w 1024"/>
                  <a:gd name="T27" fmla="*/ 131 h 1384"/>
                  <a:gd name="T28" fmla="*/ 678 w 1024"/>
                  <a:gd name="T29" fmla="*/ 91 h 1384"/>
                  <a:gd name="T30" fmla="*/ 614 w 1024"/>
                  <a:gd name="T31" fmla="*/ 57 h 1384"/>
                  <a:gd name="T32" fmla="*/ 542 w 1024"/>
                  <a:gd name="T33" fmla="*/ 32 h 1384"/>
                  <a:gd name="T34" fmla="*/ 463 w 1024"/>
                  <a:gd name="T35" fmla="*/ 13 h 1384"/>
                  <a:gd name="T36" fmla="*/ 375 w 1024"/>
                  <a:gd name="T37" fmla="*/ 1 h 1384"/>
                  <a:gd name="T38" fmla="*/ 280 w 1024"/>
                  <a:gd name="T39" fmla="*/ 0 h 1384"/>
                  <a:gd name="T40" fmla="*/ 175 w 1024"/>
                  <a:gd name="T41" fmla="*/ 7 h 1384"/>
                  <a:gd name="T42" fmla="*/ 61 w 1024"/>
                  <a:gd name="T43" fmla="*/ 26 h 1384"/>
                  <a:gd name="T44" fmla="*/ 0 w 1024"/>
                  <a:gd name="T45" fmla="*/ 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24" h="1384">
                    <a:moveTo>
                      <a:pt x="0" y="39"/>
                    </a:moveTo>
                    <a:lnTo>
                      <a:pt x="144" y="1384"/>
                    </a:lnTo>
                    <a:lnTo>
                      <a:pt x="989" y="1313"/>
                    </a:lnTo>
                    <a:lnTo>
                      <a:pt x="1000" y="1264"/>
                    </a:lnTo>
                    <a:lnTo>
                      <a:pt x="1023" y="1017"/>
                    </a:lnTo>
                    <a:lnTo>
                      <a:pt x="1024" y="896"/>
                    </a:lnTo>
                    <a:lnTo>
                      <a:pt x="1018" y="765"/>
                    </a:lnTo>
                    <a:lnTo>
                      <a:pt x="1001" y="629"/>
                    </a:lnTo>
                    <a:lnTo>
                      <a:pt x="969" y="497"/>
                    </a:lnTo>
                    <a:lnTo>
                      <a:pt x="920" y="369"/>
                    </a:lnTo>
                    <a:lnTo>
                      <a:pt x="871" y="281"/>
                    </a:lnTo>
                    <a:lnTo>
                      <a:pt x="833" y="226"/>
                    </a:lnTo>
                    <a:lnTo>
                      <a:pt x="788" y="176"/>
                    </a:lnTo>
                    <a:lnTo>
                      <a:pt x="736" y="131"/>
                    </a:lnTo>
                    <a:lnTo>
                      <a:pt x="678" y="91"/>
                    </a:lnTo>
                    <a:lnTo>
                      <a:pt x="614" y="57"/>
                    </a:lnTo>
                    <a:lnTo>
                      <a:pt x="542" y="32"/>
                    </a:lnTo>
                    <a:lnTo>
                      <a:pt x="463" y="13"/>
                    </a:lnTo>
                    <a:lnTo>
                      <a:pt x="375" y="1"/>
                    </a:lnTo>
                    <a:lnTo>
                      <a:pt x="280" y="0"/>
                    </a:lnTo>
                    <a:lnTo>
                      <a:pt x="175" y="7"/>
                    </a:lnTo>
                    <a:lnTo>
                      <a:pt x="61" y="26"/>
                    </a:lnTo>
                    <a:lnTo>
                      <a:pt x="0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5">
                <a:extLst>
                  <a:ext uri="{FF2B5EF4-FFF2-40B4-BE49-F238E27FC236}">
                    <a16:creationId xmlns:a16="http://schemas.microsoft.com/office/drawing/2014/main" id="{A66F8F62-1E69-4C3D-9D36-C1D3C2E9A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2334" y="4728368"/>
                <a:ext cx="1368425" cy="3543300"/>
              </a:xfrm>
              <a:custGeom>
                <a:avLst/>
                <a:gdLst>
                  <a:gd name="T0" fmla="*/ 2249 w 2586"/>
                  <a:gd name="T1" fmla="*/ 3188 h 6694"/>
                  <a:gd name="T2" fmla="*/ 2518 w 2586"/>
                  <a:gd name="T3" fmla="*/ 2606 h 6694"/>
                  <a:gd name="T4" fmla="*/ 2586 w 2586"/>
                  <a:gd name="T5" fmla="*/ 2294 h 6694"/>
                  <a:gd name="T6" fmla="*/ 2530 w 2586"/>
                  <a:gd name="T7" fmla="*/ 1865 h 6694"/>
                  <a:gd name="T8" fmla="*/ 2333 w 2586"/>
                  <a:gd name="T9" fmla="*/ 1147 h 6694"/>
                  <a:gd name="T10" fmla="*/ 2148 w 2586"/>
                  <a:gd name="T11" fmla="*/ 780 h 6694"/>
                  <a:gd name="T12" fmla="*/ 1894 w 2586"/>
                  <a:gd name="T13" fmla="*/ 442 h 6694"/>
                  <a:gd name="T14" fmla="*/ 1705 w 2586"/>
                  <a:gd name="T15" fmla="*/ 262 h 6694"/>
                  <a:gd name="T16" fmla="*/ 1457 w 2586"/>
                  <a:gd name="T17" fmla="*/ 113 h 6694"/>
                  <a:gd name="T18" fmla="*/ 943 w 2586"/>
                  <a:gd name="T19" fmla="*/ 14 h 6694"/>
                  <a:gd name="T20" fmla="*/ 500 w 2586"/>
                  <a:gd name="T21" fmla="*/ 11 h 6694"/>
                  <a:gd name="T22" fmla="*/ 166 w 2586"/>
                  <a:gd name="T23" fmla="*/ 299 h 6694"/>
                  <a:gd name="T24" fmla="*/ 26 w 2586"/>
                  <a:gd name="T25" fmla="*/ 547 h 6694"/>
                  <a:gd name="T26" fmla="*/ 9 w 2586"/>
                  <a:gd name="T27" fmla="*/ 799 h 6694"/>
                  <a:gd name="T28" fmla="*/ 49 w 2586"/>
                  <a:gd name="T29" fmla="*/ 920 h 6694"/>
                  <a:gd name="T30" fmla="*/ 238 w 2586"/>
                  <a:gd name="T31" fmla="*/ 1104 h 6694"/>
                  <a:gd name="T32" fmla="*/ 632 w 2586"/>
                  <a:gd name="T33" fmla="*/ 1316 h 6694"/>
                  <a:gd name="T34" fmla="*/ 1064 w 2586"/>
                  <a:gd name="T35" fmla="*/ 1702 h 6694"/>
                  <a:gd name="T36" fmla="*/ 1610 w 2586"/>
                  <a:gd name="T37" fmla="*/ 2399 h 6694"/>
                  <a:gd name="T38" fmla="*/ 1813 w 2586"/>
                  <a:gd name="T39" fmla="*/ 2791 h 6694"/>
                  <a:gd name="T40" fmla="*/ 1938 w 2586"/>
                  <a:gd name="T41" fmla="*/ 3174 h 6694"/>
                  <a:gd name="T42" fmla="*/ 1973 w 2586"/>
                  <a:gd name="T43" fmla="*/ 3400 h 6694"/>
                  <a:gd name="T44" fmla="*/ 1942 w 2586"/>
                  <a:gd name="T45" fmla="*/ 3640 h 6694"/>
                  <a:gd name="T46" fmla="*/ 1701 w 2586"/>
                  <a:gd name="T47" fmla="*/ 4140 h 6694"/>
                  <a:gd name="T48" fmla="*/ 1421 w 2586"/>
                  <a:gd name="T49" fmla="*/ 4575 h 6694"/>
                  <a:gd name="T50" fmla="*/ 1166 w 2586"/>
                  <a:gd name="T51" fmla="*/ 5213 h 6694"/>
                  <a:gd name="T52" fmla="*/ 1080 w 2586"/>
                  <a:gd name="T53" fmla="*/ 5478 h 6694"/>
                  <a:gd name="T54" fmla="*/ 1054 w 2586"/>
                  <a:gd name="T55" fmla="*/ 5755 h 6694"/>
                  <a:gd name="T56" fmla="*/ 1107 w 2586"/>
                  <a:gd name="T57" fmla="*/ 6023 h 6694"/>
                  <a:gd name="T58" fmla="*/ 1345 w 2586"/>
                  <a:gd name="T59" fmla="*/ 6360 h 6694"/>
                  <a:gd name="T60" fmla="*/ 1656 w 2586"/>
                  <a:gd name="T61" fmla="*/ 6564 h 6694"/>
                  <a:gd name="T62" fmla="*/ 2002 w 2586"/>
                  <a:gd name="T63" fmla="*/ 6687 h 6694"/>
                  <a:gd name="T64" fmla="*/ 1928 w 2586"/>
                  <a:gd name="T65" fmla="*/ 6617 h 6694"/>
                  <a:gd name="T66" fmla="*/ 1829 w 2586"/>
                  <a:gd name="T67" fmla="*/ 6424 h 6694"/>
                  <a:gd name="T68" fmla="*/ 1830 w 2586"/>
                  <a:gd name="T69" fmla="*/ 6129 h 6694"/>
                  <a:gd name="T70" fmla="*/ 1989 w 2586"/>
                  <a:gd name="T71" fmla="*/ 5684 h 6694"/>
                  <a:gd name="T72" fmla="*/ 2199 w 2586"/>
                  <a:gd name="T73" fmla="*/ 5324 h 6694"/>
                  <a:gd name="T74" fmla="*/ 2443 w 2586"/>
                  <a:gd name="T75" fmla="*/ 4915 h 6694"/>
                  <a:gd name="T76" fmla="*/ 2563 w 2586"/>
                  <a:gd name="T77" fmla="*/ 4461 h 6694"/>
                  <a:gd name="T78" fmla="*/ 2560 w 2586"/>
                  <a:gd name="T79" fmla="*/ 4273 h 6694"/>
                  <a:gd name="T80" fmla="*/ 2504 w 2586"/>
                  <a:gd name="T81" fmla="*/ 4034 h 6694"/>
                  <a:gd name="T82" fmla="*/ 2323 w 2586"/>
                  <a:gd name="T83" fmla="*/ 3731 h 6694"/>
                  <a:gd name="T84" fmla="*/ 2209 w 2586"/>
                  <a:gd name="T85" fmla="*/ 3519 h 6694"/>
                  <a:gd name="T86" fmla="*/ 2199 w 2586"/>
                  <a:gd name="T87" fmla="*/ 3380 h 6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86" h="6694">
                    <a:moveTo>
                      <a:pt x="2199" y="3380"/>
                    </a:moveTo>
                    <a:lnTo>
                      <a:pt x="2209" y="3319"/>
                    </a:lnTo>
                    <a:lnTo>
                      <a:pt x="2249" y="3188"/>
                    </a:lnTo>
                    <a:lnTo>
                      <a:pt x="2344" y="2977"/>
                    </a:lnTo>
                    <a:lnTo>
                      <a:pt x="2454" y="2755"/>
                    </a:lnTo>
                    <a:lnTo>
                      <a:pt x="2518" y="2606"/>
                    </a:lnTo>
                    <a:lnTo>
                      <a:pt x="2566" y="2462"/>
                    </a:lnTo>
                    <a:lnTo>
                      <a:pt x="2583" y="2359"/>
                    </a:lnTo>
                    <a:lnTo>
                      <a:pt x="2586" y="2294"/>
                    </a:lnTo>
                    <a:lnTo>
                      <a:pt x="2583" y="2262"/>
                    </a:lnTo>
                    <a:lnTo>
                      <a:pt x="2569" y="2130"/>
                    </a:lnTo>
                    <a:lnTo>
                      <a:pt x="2530" y="1865"/>
                    </a:lnTo>
                    <a:lnTo>
                      <a:pt x="2475" y="1600"/>
                    </a:lnTo>
                    <a:lnTo>
                      <a:pt x="2403" y="1339"/>
                    </a:lnTo>
                    <a:lnTo>
                      <a:pt x="2333" y="1147"/>
                    </a:lnTo>
                    <a:lnTo>
                      <a:pt x="2278" y="1022"/>
                    </a:lnTo>
                    <a:lnTo>
                      <a:pt x="2217" y="900"/>
                    </a:lnTo>
                    <a:lnTo>
                      <a:pt x="2148" y="780"/>
                    </a:lnTo>
                    <a:lnTo>
                      <a:pt x="2072" y="664"/>
                    </a:lnTo>
                    <a:lnTo>
                      <a:pt x="1987" y="551"/>
                    </a:lnTo>
                    <a:lnTo>
                      <a:pt x="1894" y="442"/>
                    </a:lnTo>
                    <a:lnTo>
                      <a:pt x="1790" y="338"/>
                    </a:lnTo>
                    <a:lnTo>
                      <a:pt x="1735" y="288"/>
                    </a:lnTo>
                    <a:lnTo>
                      <a:pt x="1705" y="262"/>
                    </a:lnTo>
                    <a:lnTo>
                      <a:pt x="1639" y="210"/>
                    </a:lnTo>
                    <a:lnTo>
                      <a:pt x="1560" y="159"/>
                    </a:lnTo>
                    <a:lnTo>
                      <a:pt x="1457" y="113"/>
                    </a:lnTo>
                    <a:lnTo>
                      <a:pt x="1326" y="72"/>
                    </a:lnTo>
                    <a:lnTo>
                      <a:pt x="1156" y="38"/>
                    </a:lnTo>
                    <a:lnTo>
                      <a:pt x="943" y="14"/>
                    </a:lnTo>
                    <a:lnTo>
                      <a:pt x="677" y="1"/>
                    </a:lnTo>
                    <a:lnTo>
                      <a:pt x="520" y="0"/>
                    </a:lnTo>
                    <a:lnTo>
                      <a:pt x="500" y="11"/>
                    </a:lnTo>
                    <a:lnTo>
                      <a:pt x="378" y="98"/>
                    </a:lnTo>
                    <a:lnTo>
                      <a:pt x="272" y="185"/>
                    </a:lnTo>
                    <a:lnTo>
                      <a:pt x="166" y="299"/>
                    </a:lnTo>
                    <a:lnTo>
                      <a:pt x="97" y="399"/>
                    </a:lnTo>
                    <a:lnTo>
                      <a:pt x="56" y="471"/>
                    </a:lnTo>
                    <a:lnTo>
                      <a:pt x="26" y="547"/>
                    </a:lnTo>
                    <a:lnTo>
                      <a:pt x="8" y="628"/>
                    </a:lnTo>
                    <a:lnTo>
                      <a:pt x="0" y="711"/>
                    </a:lnTo>
                    <a:lnTo>
                      <a:pt x="9" y="799"/>
                    </a:lnTo>
                    <a:lnTo>
                      <a:pt x="20" y="845"/>
                    </a:lnTo>
                    <a:lnTo>
                      <a:pt x="29" y="871"/>
                    </a:lnTo>
                    <a:lnTo>
                      <a:pt x="49" y="920"/>
                    </a:lnTo>
                    <a:lnTo>
                      <a:pt x="88" y="983"/>
                    </a:lnTo>
                    <a:lnTo>
                      <a:pt x="157" y="1050"/>
                    </a:lnTo>
                    <a:lnTo>
                      <a:pt x="238" y="1104"/>
                    </a:lnTo>
                    <a:lnTo>
                      <a:pt x="378" y="1175"/>
                    </a:lnTo>
                    <a:lnTo>
                      <a:pt x="530" y="1253"/>
                    </a:lnTo>
                    <a:lnTo>
                      <a:pt x="632" y="1316"/>
                    </a:lnTo>
                    <a:lnTo>
                      <a:pt x="683" y="1355"/>
                    </a:lnTo>
                    <a:lnTo>
                      <a:pt x="817" y="1467"/>
                    </a:lnTo>
                    <a:lnTo>
                      <a:pt x="1064" y="1702"/>
                    </a:lnTo>
                    <a:lnTo>
                      <a:pt x="1287" y="1950"/>
                    </a:lnTo>
                    <a:lnTo>
                      <a:pt x="1483" y="2205"/>
                    </a:lnTo>
                    <a:lnTo>
                      <a:pt x="1610" y="2399"/>
                    </a:lnTo>
                    <a:lnTo>
                      <a:pt x="1686" y="2530"/>
                    </a:lnTo>
                    <a:lnTo>
                      <a:pt x="1754" y="2660"/>
                    </a:lnTo>
                    <a:lnTo>
                      <a:pt x="1813" y="2791"/>
                    </a:lnTo>
                    <a:lnTo>
                      <a:pt x="1863" y="2919"/>
                    </a:lnTo>
                    <a:lnTo>
                      <a:pt x="1905" y="3047"/>
                    </a:lnTo>
                    <a:lnTo>
                      <a:pt x="1938" y="3174"/>
                    </a:lnTo>
                    <a:lnTo>
                      <a:pt x="1961" y="3299"/>
                    </a:lnTo>
                    <a:lnTo>
                      <a:pt x="1968" y="3360"/>
                    </a:lnTo>
                    <a:lnTo>
                      <a:pt x="1973" y="3400"/>
                    </a:lnTo>
                    <a:lnTo>
                      <a:pt x="1971" y="3479"/>
                    </a:lnTo>
                    <a:lnTo>
                      <a:pt x="1960" y="3560"/>
                    </a:lnTo>
                    <a:lnTo>
                      <a:pt x="1942" y="3640"/>
                    </a:lnTo>
                    <a:lnTo>
                      <a:pt x="1902" y="3760"/>
                    </a:lnTo>
                    <a:lnTo>
                      <a:pt x="1830" y="3917"/>
                    </a:lnTo>
                    <a:lnTo>
                      <a:pt x="1701" y="4140"/>
                    </a:lnTo>
                    <a:lnTo>
                      <a:pt x="1531" y="4394"/>
                    </a:lnTo>
                    <a:lnTo>
                      <a:pt x="1470" y="4489"/>
                    </a:lnTo>
                    <a:lnTo>
                      <a:pt x="1421" y="4575"/>
                    </a:lnTo>
                    <a:lnTo>
                      <a:pt x="1331" y="4781"/>
                    </a:lnTo>
                    <a:lnTo>
                      <a:pt x="1214" y="5091"/>
                    </a:lnTo>
                    <a:lnTo>
                      <a:pt x="1166" y="5213"/>
                    </a:lnTo>
                    <a:lnTo>
                      <a:pt x="1143" y="5269"/>
                    </a:lnTo>
                    <a:lnTo>
                      <a:pt x="1107" y="5376"/>
                    </a:lnTo>
                    <a:lnTo>
                      <a:pt x="1080" y="5478"/>
                    </a:lnTo>
                    <a:lnTo>
                      <a:pt x="1063" y="5576"/>
                    </a:lnTo>
                    <a:lnTo>
                      <a:pt x="1054" y="5668"/>
                    </a:lnTo>
                    <a:lnTo>
                      <a:pt x="1054" y="5755"/>
                    </a:lnTo>
                    <a:lnTo>
                      <a:pt x="1061" y="5837"/>
                    </a:lnTo>
                    <a:lnTo>
                      <a:pt x="1074" y="5915"/>
                    </a:lnTo>
                    <a:lnTo>
                      <a:pt x="1107" y="6023"/>
                    </a:lnTo>
                    <a:lnTo>
                      <a:pt x="1171" y="6151"/>
                    </a:lnTo>
                    <a:lnTo>
                      <a:pt x="1251" y="6263"/>
                    </a:lnTo>
                    <a:lnTo>
                      <a:pt x="1345" y="6360"/>
                    </a:lnTo>
                    <a:lnTo>
                      <a:pt x="1447" y="6440"/>
                    </a:lnTo>
                    <a:lnTo>
                      <a:pt x="1552" y="6509"/>
                    </a:lnTo>
                    <a:lnTo>
                      <a:pt x="1656" y="6564"/>
                    </a:lnTo>
                    <a:lnTo>
                      <a:pt x="1755" y="6607"/>
                    </a:lnTo>
                    <a:lnTo>
                      <a:pt x="1960" y="6678"/>
                    </a:lnTo>
                    <a:lnTo>
                      <a:pt x="2002" y="6687"/>
                    </a:lnTo>
                    <a:lnTo>
                      <a:pt x="2042" y="6694"/>
                    </a:lnTo>
                    <a:lnTo>
                      <a:pt x="2023" y="6688"/>
                    </a:lnTo>
                    <a:lnTo>
                      <a:pt x="1928" y="6617"/>
                    </a:lnTo>
                    <a:lnTo>
                      <a:pt x="1879" y="6551"/>
                    </a:lnTo>
                    <a:lnTo>
                      <a:pt x="1850" y="6494"/>
                    </a:lnTo>
                    <a:lnTo>
                      <a:pt x="1829" y="6424"/>
                    </a:lnTo>
                    <a:lnTo>
                      <a:pt x="1816" y="6341"/>
                    </a:lnTo>
                    <a:lnTo>
                      <a:pt x="1816" y="6243"/>
                    </a:lnTo>
                    <a:lnTo>
                      <a:pt x="1830" y="6129"/>
                    </a:lnTo>
                    <a:lnTo>
                      <a:pt x="1862" y="6000"/>
                    </a:lnTo>
                    <a:lnTo>
                      <a:pt x="1914" y="5851"/>
                    </a:lnTo>
                    <a:lnTo>
                      <a:pt x="1989" y="5684"/>
                    </a:lnTo>
                    <a:lnTo>
                      <a:pt x="2089" y="5498"/>
                    </a:lnTo>
                    <a:lnTo>
                      <a:pt x="2151" y="5396"/>
                    </a:lnTo>
                    <a:lnTo>
                      <a:pt x="2199" y="5324"/>
                    </a:lnTo>
                    <a:lnTo>
                      <a:pt x="2300" y="5174"/>
                    </a:lnTo>
                    <a:lnTo>
                      <a:pt x="2373" y="5053"/>
                    </a:lnTo>
                    <a:lnTo>
                      <a:pt x="2443" y="4915"/>
                    </a:lnTo>
                    <a:lnTo>
                      <a:pt x="2504" y="4762"/>
                    </a:lnTo>
                    <a:lnTo>
                      <a:pt x="2547" y="4595"/>
                    </a:lnTo>
                    <a:lnTo>
                      <a:pt x="2563" y="4461"/>
                    </a:lnTo>
                    <a:lnTo>
                      <a:pt x="2566" y="4368"/>
                    </a:lnTo>
                    <a:lnTo>
                      <a:pt x="2564" y="4320"/>
                    </a:lnTo>
                    <a:lnTo>
                      <a:pt x="2560" y="4273"/>
                    </a:lnTo>
                    <a:lnTo>
                      <a:pt x="2547" y="4185"/>
                    </a:lnTo>
                    <a:lnTo>
                      <a:pt x="2528" y="4106"/>
                    </a:lnTo>
                    <a:lnTo>
                      <a:pt x="2504" y="4034"/>
                    </a:lnTo>
                    <a:lnTo>
                      <a:pt x="2459" y="3939"/>
                    </a:lnTo>
                    <a:lnTo>
                      <a:pt x="2392" y="3828"/>
                    </a:lnTo>
                    <a:lnTo>
                      <a:pt x="2323" y="3731"/>
                    </a:lnTo>
                    <a:lnTo>
                      <a:pt x="2261" y="3639"/>
                    </a:lnTo>
                    <a:lnTo>
                      <a:pt x="2226" y="3568"/>
                    </a:lnTo>
                    <a:lnTo>
                      <a:pt x="2209" y="3519"/>
                    </a:lnTo>
                    <a:lnTo>
                      <a:pt x="2199" y="3466"/>
                    </a:lnTo>
                    <a:lnTo>
                      <a:pt x="2196" y="3410"/>
                    </a:lnTo>
                    <a:lnTo>
                      <a:pt x="2199" y="3380"/>
                    </a:lnTo>
                    <a:close/>
                  </a:path>
                </a:pathLst>
              </a:custGeom>
              <a:solidFill>
                <a:srgbClr val="F2DE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Rectangle 86">
                <a:extLst>
                  <a:ext uri="{FF2B5EF4-FFF2-40B4-BE49-F238E27FC236}">
                    <a16:creationId xmlns:a16="http://schemas.microsoft.com/office/drawing/2014/main" id="{96B0BC7D-4D82-470C-BBB8-E1A206D045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58972" y="6500018"/>
                <a:ext cx="131763" cy="55563"/>
              </a:xfrm>
              <a:prstGeom prst="rect">
                <a:avLst/>
              </a:prstGeom>
              <a:solidFill>
                <a:srgbClr val="D33D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7">
                <a:extLst>
                  <a:ext uri="{FF2B5EF4-FFF2-40B4-BE49-F238E27FC236}">
                    <a16:creationId xmlns:a16="http://schemas.microsoft.com/office/drawing/2014/main" id="{1C19F1DB-FDCA-44BE-9979-683CA5AB5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484" y="7427118"/>
                <a:ext cx="296863" cy="1389063"/>
              </a:xfrm>
              <a:custGeom>
                <a:avLst/>
                <a:gdLst>
                  <a:gd name="T0" fmla="*/ 514 w 561"/>
                  <a:gd name="T1" fmla="*/ 0 h 2626"/>
                  <a:gd name="T2" fmla="*/ 416 w 561"/>
                  <a:gd name="T3" fmla="*/ 26 h 2626"/>
                  <a:gd name="T4" fmla="*/ 230 w 561"/>
                  <a:gd name="T5" fmla="*/ 82 h 2626"/>
                  <a:gd name="T6" fmla="*/ 144 w 561"/>
                  <a:gd name="T7" fmla="*/ 113 h 2626"/>
                  <a:gd name="T8" fmla="*/ 187 w 561"/>
                  <a:gd name="T9" fmla="*/ 1490 h 2626"/>
                  <a:gd name="T10" fmla="*/ 0 w 561"/>
                  <a:gd name="T11" fmla="*/ 2466 h 2626"/>
                  <a:gd name="T12" fmla="*/ 89 w 561"/>
                  <a:gd name="T13" fmla="*/ 2509 h 2626"/>
                  <a:gd name="T14" fmla="*/ 270 w 561"/>
                  <a:gd name="T15" fmla="*/ 2590 h 2626"/>
                  <a:gd name="T16" fmla="*/ 362 w 561"/>
                  <a:gd name="T17" fmla="*/ 2626 h 2626"/>
                  <a:gd name="T18" fmla="*/ 561 w 561"/>
                  <a:gd name="T19" fmla="*/ 1490 h 2626"/>
                  <a:gd name="T20" fmla="*/ 514 w 561"/>
                  <a:gd name="T21" fmla="*/ 0 h 2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2626">
                    <a:moveTo>
                      <a:pt x="514" y="0"/>
                    </a:moveTo>
                    <a:lnTo>
                      <a:pt x="416" y="26"/>
                    </a:lnTo>
                    <a:lnTo>
                      <a:pt x="230" y="82"/>
                    </a:lnTo>
                    <a:lnTo>
                      <a:pt x="144" y="113"/>
                    </a:lnTo>
                    <a:lnTo>
                      <a:pt x="187" y="1490"/>
                    </a:lnTo>
                    <a:lnTo>
                      <a:pt x="0" y="2466"/>
                    </a:lnTo>
                    <a:lnTo>
                      <a:pt x="89" y="2509"/>
                    </a:lnTo>
                    <a:lnTo>
                      <a:pt x="270" y="2590"/>
                    </a:lnTo>
                    <a:lnTo>
                      <a:pt x="362" y="2626"/>
                    </a:lnTo>
                    <a:lnTo>
                      <a:pt x="561" y="1490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rgbClr val="3D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0" name="그룹 409">
              <a:extLst>
                <a:ext uri="{FF2B5EF4-FFF2-40B4-BE49-F238E27FC236}">
                  <a16:creationId xmlns:a16="http://schemas.microsoft.com/office/drawing/2014/main" id="{69F1F750-2EDB-48C4-B29F-BA82E40C530B}"/>
                </a:ext>
              </a:extLst>
            </p:cNvPr>
            <p:cNvGrpSpPr/>
            <p:nvPr/>
          </p:nvGrpSpPr>
          <p:grpSpPr>
            <a:xfrm>
              <a:off x="5604088" y="6998143"/>
              <a:ext cx="1296697" cy="1623282"/>
              <a:chOff x="7161695" y="4315497"/>
              <a:chExt cx="3630612" cy="4545013"/>
            </a:xfrm>
          </p:grpSpPr>
          <p:sp>
            <p:nvSpPr>
              <p:cNvPr id="409" name="Freeform 47">
                <a:extLst>
                  <a:ext uri="{FF2B5EF4-FFF2-40B4-BE49-F238E27FC236}">
                    <a16:creationId xmlns:a16="http://schemas.microsoft.com/office/drawing/2014/main" id="{EEC7B6D6-3016-4350-8F9A-16DC0FCC8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1245" y="6799935"/>
                <a:ext cx="671512" cy="511371"/>
              </a:xfrm>
              <a:custGeom>
                <a:avLst/>
                <a:gdLst>
                  <a:gd name="T0" fmla="*/ 1495 w 1495"/>
                  <a:gd name="T1" fmla="*/ 0 h 1140"/>
                  <a:gd name="T2" fmla="*/ 0 w 1495"/>
                  <a:gd name="T3" fmla="*/ 0 h 1140"/>
                  <a:gd name="T4" fmla="*/ 22 w 1495"/>
                  <a:gd name="T5" fmla="*/ 66 h 1140"/>
                  <a:gd name="T6" fmla="*/ 55 w 1495"/>
                  <a:gd name="T7" fmla="*/ 188 h 1140"/>
                  <a:gd name="T8" fmla="*/ 90 w 1495"/>
                  <a:gd name="T9" fmla="*/ 357 h 1140"/>
                  <a:gd name="T10" fmla="*/ 110 w 1495"/>
                  <a:gd name="T11" fmla="*/ 550 h 1140"/>
                  <a:gd name="T12" fmla="*/ 105 w 1495"/>
                  <a:gd name="T13" fmla="*/ 710 h 1140"/>
                  <a:gd name="T14" fmla="*/ 88 w 1495"/>
                  <a:gd name="T15" fmla="*/ 836 h 1140"/>
                  <a:gd name="T16" fmla="*/ 62 w 1495"/>
                  <a:gd name="T17" fmla="*/ 929 h 1140"/>
                  <a:gd name="T18" fmla="*/ 26 w 1495"/>
                  <a:gd name="T19" fmla="*/ 1014 h 1140"/>
                  <a:gd name="T20" fmla="*/ 20 w 1495"/>
                  <a:gd name="T21" fmla="*/ 1024 h 1140"/>
                  <a:gd name="T22" fmla="*/ 536 w 1495"/>
                  <a:gd name="T23" fmla="*/ 1140 h 1140"/>
                  <a:gd name="T24" fmla="*/ 959 w 1495"/>
                  <a:gd name="T25" fmla="*/ 1140 h 1140"/>
                  <a:gd name="T26" fmla="*/ 1475 w 1495"/>
                  <a:gd name="T27" fmla="*/ 1024 h 1140"/>
                  <a:gd name="T28" fmla="*/ 1469 w 1495"/>
                  <a:gd name="T29" fmla="*/ 1014 h 1140"/>
                  <a:gd name="T30" fmla="*/ 1433 w 1495"/>
                  <a:gd name="T31" fmla="*/ 929 h 1140"/>
                  <a:gd name="T32" fmla="*/ 1407 w 1495"/>
                  <a:gd name="T33" fmla="*/ 836 h 1140"/>
                  <a:gd name="T34" fmla="*/ 1390 w 1495"/>
                  <a:gd name="T35" fmla="*/ 710 h 1140"/>
                  <a:gd name="T36" fmla="*/ 1385 w 1495"/>
                  <a:gd name="T37" fmla="*/ 550 h 1140"/>
                  <a:gd name="T38" fmla="*/ 1405 w 1495"/>
                  <a:gd name="T39" fmla="*/ 357 h 1140"/>
                  <a:gd name="T40" fmla="*/ 1440 w 1495"/>
                  <a:gd name="T41" fmla="*/ 188 h 1140"/>
                  <a:gd name="T42" fmla="*/ 1473 w 1495"/>
                  <a:gd name="T43" fmla="*/ 66 h 1140"/>
                  <a:gd name="T44" fmla="*/ 1495 w 1495"/>
                  <a:gd name="T45" fmla="*/ 0 h 1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5" h="1140">
                    <a:moveTo>
                      <a:pt x="1495" y="0"/>
                    </a:moveTo>
                    <a:lnTo>
                      <a:pt x="0" y="0"/>
                    </a:lnTo>
                    <a:lnTo>
                      <a:pt x="22" y="66"/>
                    </a:lnTo>
                    <a:lnTo>
                      <a:pt x="55" y="188"/>
                    </a:lnTo>
                    <a:lnTo>
                      <a:pt x="90" y="357"/>
                    </a:lnTo>
                    <a:lnTo>
                      <a:pt x="110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536" y="1140"/>
                    </a:lnTo>
                    <a:lnTo>
                      <a:pt x="959" y="1140"/>
                    </a:lnTo>
                    <a:lnTo>
                      <a:pt x="1475" y="1024"/>
                    </a:lnTo>
                    <a:lnTo>
                      <a:pt x="1469" y="1014"/>
                    </a:lnTo>
                    <a:lnTo>
                      <a:pt x="1433" y="929"/>
                    </a:lnTo>
                    <a:lnTo>
                      <a:pt x="1407" y="836"/>
                    </a:lnTo>
                    <a:lnTo>
                      <a:pt x="1390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40" y="188"/>
                    </a:lnTo>
                    <a:lnTo>
                      <a:pt x="1473" y="66"/>
                    </a:ln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92">
                <a:extLst>
                  <a:ext uri="{FF2B5EF4-FFF2-40B4-BE49-F238E27FC236}">
                    <a16:creationId xmlns:a16="http://schemas.microsoft.com/office/drawing/2014/main" id="{F7FAD4B0-32BC-4D7E-91C2-3045982B5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204747"/>
                <a:ext cx="3630612" cy="1655763"/>
              </a:xfrm>
              <a:custGeom>
                <a:avLst/>
                <a:gdLst>
                  <a:gd name="T0" fmla="*/ 6684 w 6861"/>
                  <a:gd name="T1" fmla="*/ 899 h 3127"/>
                  <a:gd name="T2" fmla="*/ 6539 w 6861"/>
                  <a:gd name="T3" fmla="*/ 710 h 3127"/>
                  <a:gd name="T4" fmla="*/ 6293 w 6861"/>
                  <a:gd name="T5" fmla="*/ 536 h 3127"/>
                  <a:gd name="T6" fmla="*/ 5954 w 6861"/>
                  <a:gd name="T7" fmla="*/ 380 h 3127"/>
                  <a:gd name="T8" fmla="*/ 5535 w 6861"/>
                  <a:gd name="T9" fmla="*/ 246 h 3127"/>
                  <a:gd name="T10" fmla="*/ 5046 w 6861"/>
                  <a:gd name="T11" fmla="*/ 137 h 3127"/>
                  <a:gd name="T12" fmla="*/ 4496 w 6861"/>
                  <a:gd name="T13" fmla="*/ 58 h 3127"/>
                  <a:gd name="T14" fmla="*/ 3897 w 6861"/>
                  <a:gd name="T15" fmla="*/ 12 h 3127"/>
                  <a:gd name="T16" fmla="*/ 3423 w 6861"/>
                  <a:gd name="T17" fmla="*/ 0 h 3127"/>
                  <a:gd name="T18" fmla="*/ 2948 w 6861"/>
                  <a:gd name="T19" fmla="*/ 12 h 3127"/>
                  <a:gd name="T20" fmla="*/ 2352 w 6861"/>
                  <a:gd name="T21" fmla="*/ 58 h 3127"/>
                  <a:gd name="T22" fmla="*/ 1805 w 6861"/>
                  <a:gd name="T23" fmla="*/ 137 h 3127"/>
                  <a:gd name="T24" fmla="*/ 1317 w 6861"/>
                  <a:gd name="T25" fmla="*/ 246 h 3127"/>
                  <a:gd name="T26" fmla="*/ 901 w 6861"/>
                  <a:gd name="T27" fmla="*/ 380 h 3127"/>
                  <a:gd name="T28" fmla="*/ 566 w 6861"/>
                  <a:gd name="T29" fmla="*/ 536 h 3127"/>
                  <a:gd name="T30" fmla="*/ 321 w 6861"/>
                  <a:gd name="T31" fmla="*/ 710 h 3127"/>
                  <a:gd name="T32" fmla="*/ 177 w 6861"/>
                  <a:gd name="T33" fmla="*/ 899 h 3127"/>
                  <a:gd name="T34" fmla="*/ 121 w 6861"/>
                  <a:gd name="T35" fmla="*/ 1082 h 3127"/>
                  <a:gd name="T36" fmla="*/ 0 w 6861"/>
                  <a:gd name="T37" fmla="*/ 1666 h 3127"/>
                  <a:gd name="T38" fmla="*/ 253 w 6861"/>
                  <a:gd name="T39" fmla="*/ 1911 h 3127"/>
                  <a:gd name="T40" fmla="*/ 616 w 6861"/>
                  <a:gd name="T41" fmla="*/ 2206 h 3127"/>
                  <a:gd name="T42" fmla="*/ 1009 w 6861"/>
                  <a:gd name="T43" fmla="*/ 2466 h 3127"/>
                  <a:gd name="T44" fmla="*/ 1426 w 6861"/>
                  <a:gd name="T45" fmla="*/ 2686 h 3127"/>
                  <a:gd name="T46" fmla="*/ 1867 w 6861"/>
                  <a:gd name="T47" fmla="*/ 2865 h 3127"/>
                  <a:gd name="T48" fmla="*/ 2329 w 6861"/>
                  <a:gd name="T49" fmla="*/ 2999 h 3127"/>
                  <a:gd name="T50" fmla="*/ 2809 w 6861"/>
                  <a:gd name="T51" fmla="*/ 3087 h 3127"/>
                  <a:gd name="T52" fmla="*/ 3304 w 6861"/>
                  <a:gd name="T53" fmla="*/ 3126 h 3127"/>
                  <a:gd name="T54" fmla="*/ 3557 w 6861"/>
                  <a:gd name="T55" fmla="*/ 3126 h 3127"/>
                  <a:gd name="T56" fmla="*/ 4052 w 6861"/>
                  <a:gd name="T57" fmla="*/ 3087 h 3127"/>
                  <a:gd name="T58" fmla="*/ 4532 w 6861"/>
                  <a:gd name="T59" fmla="*/ 2999 h 3127"/>
                  <a:gd name="T60" fmla="*/ 4994 w 6861"/>
                  <a:gd name="T61" fmla="*/ 2865 h 3127"/>
                  <a:gd name="T62" fmla="*/ 5435 w 6861"/>
                  <a:gd name="T63" fmla="*/ 2686 h 3127"/>
                  <a:gd name="T64" fmla="*/ 5852 w 6861"/>
                  <a:gd name="T65" fmla="*/ 2466 h 3127"/>
                  <a:gd name="T66" fmla="*/ 6245 w 6861"/>
                  <a:gd name="T67" fmla="*/ 2206 h 3127"/>
                  <a:gd name="T68" fmla="*/ 6608 w 6861"/>
                  <a:gd name="T69" fmla="*/ 1911 h 3127"/>
                  <a:gd name="T70" fmla="*/ 6861 w 6861"/>
                  <a:gd name="T71" fmla="*/ 1666 h 3127"/>
                  <a:gd name="T72" fmla="*/ 6761 w 6861"/>
                  <a:gd name="T73" fmla="*/ 1167 h 3127"/>
                  <a:gd name="T74" fmla="*/ 6701 w 6861"/>
                  <a:gd name="T75" fmla="*/ 948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1" h="3127">
                    <a:moveTo>
                      <a:pt x="6701" y="948"/>
                    </a:moveTo>
                    <a:lnTo>
                      <a:pt x="6684" y="899"/>
                    </a:lnTo>
                    <a:lnTo>
                      <a:pt x="6625" y="803"/>
                    </a:lnTo>
                    <a:lnTo>
                      <a:pt x="6539" y="710"/>
                    </a:lnTo>
                    <a:lnTo>
                      <a:pt x="6428" y="621"/>
                    </a:lnTo>
                    <a:lnTo>
                      <a:pt x="6293" y="536"/>
                    </a:lnTo>
                    <a:lnTo>
                      <a:pt x="6134" y="455"/>
                    </a:lnTo>
                    <a:lnTo>
                      <a:pt x="5954" y="380"/>
                    </a:lnTo>
                    <a:lnTo>
                      <a:pt x="5754" y="310"/>
                    </a:lnTo>
                    <a:lnTo>
                      <a:pt x="5535" y="246"/>
                    </a:lnTo>
                    <a:lnTo>
                      <a:pt x="5298" y="187"/>
                    </a:lnTo>
                    <a:lnTo>
                      <a:pt x="5046" y="137"/>
                    </a:lnTo>
                    <a:lnTo>
                      <a:pt x="4778" y="94"/>
                    </a:lnTo>
                    <a:lnTo>
                      <a:pt x="4496" y="58"/>
                    </a:lnTo>
                    <a:lnTo>
                      <a:pt x="4202" y="30"/>
                    </a:lnTo>
                    <a:lnTo>
                      <a:pt x="3897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2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1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3" y="1911"/>
                    </a:lnTo>
                    <a:lnTo>
                      <a:pt x="430" y="2064"/>
                    </a:lnTo>
                    <a:lnTo>
                      <a:pt x="616" y="2206"/>
                    </a:lnTo>
                    <a:lnTo>
                      <a:pt x="809" y="2342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6" y="2686"/>
                    </a:lnTo>
                    <a:lnTo>
                      <a:pt x="1644" y="2781"/>
                    </a:lnTo>
                    <a:lnTo>
                      <a:pt x="1867" y="2865"/>
                    </a:lnTo>
                    <a:lnTo>
                      <a:pt x="2096" y="2939"/>
                    </a:lnTo>
                    <a:lnTo>
                      <a:pt x="2329" y="2999"/>
                    </a:lnTo>
                    <a:lnTo>
                      <a:pt x="2567" y="3050"/>
                    </a:lnTo>
                    <a:lnTo>
                      <a:pt x="2809" y="3087"/>
                    </a:lnTo>
                    <a:lnTo>
                      <a:pt x="3055" y="3113"/>
                    </a:lnTo>
                    <a:lnTo>
                      <a:pt x="3304" y="3126"/>
                    </a:lnTo>
                    <a:lnTo>
                      <a:pt x="3431" y="3127"/>
                    </a:ln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2" y="2999"/>
                    </a:lnTo>
                    <a:lnTo>
                      <a:pt x="4765" y="2937"/>
                    </a:lnTo>
                    <a:lnTo>
                      <a:pt x="4994" y="2865"/>
                    </a:lnTo>
                    <a:lnTo>
                      <a:pt x="5217" y="2780"/>
                    </a:lnTo>
                    <a:lnTo>
                      <a:pt x="5435" y="2686"/>
                    </a:lnTo>
                    <a:lnTo>
                      <a:pt x="5646" y="2581"/>
                    </a:lnTo>
                    <a:lnTo>
                      <a:pt x="5852" y="2466"/>
                    </a:lnTo>
                    <a:lnTo>
                      <a:pt x="6052" y="2340"/>
                    </a:lnTo>
                    <a:lnTo>
                      <a:pt x="6245" y="2206"/>
                    </a:lnTo>
                    <a:lnTo>
                      <a:pt x="6431" y="2062"/>
                    </a:lnTo>
                    <a:lnTo>
                      <a:pt x="6608" y="1911"/>
                    </a:lnTo>
                    <a:lnTo>
                      <a:pt x="6779" y="1750"/>
                    </a:lnTo>
                    <a:lnTo>
                      <a:pt x="6861" y="1666"/>
                    </a:lnTo>
                    <a:lnTo>
                      <a:pt x="6821" y="1451"/>
                    </a:lnTo>
                    <a:lnTo>
                      <a:pt x="6761" y="1167"/>
                    </a:lnTo>
                    <a:lnTo>
                      <a:pt x="6722" y="1012"/>
                    </a:lnTo>
                    <a:lnTo>
                      <a:pt x="6701" y="948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1" name="Freeform 93">
                <a:extLst>
                  <a:ext uri="{FF2B5EF4-FFF2-40B4-BE49-F238E27FC236}">
                    <a16:creationId xmlns:a16="http://schemas.microsoft.com/office/drawing/2014/main" id="{73FB47A7-592A-4E6F-919C-E8D526502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695" y="7915947"/>
                <a:ext cx="3630612" cy="942975"/>
              </a:xfrm>
              <a:custGeom>
                <a:avLst/>
                <a:gdLst>
                  <a:gd name="T0" fmla="*/ 6717 w 6861"/>
                  <a:gd name="T1" fmla="*/ 81 h 1781"/>
                  <a:gd name="T2" fmla="*/ 6372 w 6861"/>
                  <a:gd name="T3" fmla="*/ 381 h 1781"/>
                  <a:gd name="T4" fmla="*/ 5999 w 6861"/>
                  <a:gd name="T5" fmla="*/ 647 h 1781"/>
                  <a:gd name="T6" fmla="*/ 5600 w 6861"/>
                  <a:gd name="T7" fmla="*/ 876 h 1781"/>
                  <a:gd name="T8" fmla="*/ 5178 w 6861"/>
                  <a:gd name="T9" fmla="*/ 1068 h 1781"/>
                  <a:gd name="T10" fmla="*/ 4735 w 6861"/>
                  <a:gd name="T11" fmla="*/ 1218 h 1781"/>
                  <a:gd name="T12" fmla="*/ 4274 w 6861"/>
                  <a:gd name="T13" fmla="*/ 1325 h 1781"/>
                  <a:gd name="T14" fmla="*/ 3798 w 6861"/>
                  <a:gd name="T15" fmla="*/ 1387 h 1781"/>
                  <a:gd name="T16" fmla="*/ 3431 w 6861"/>
                  <a:gd name="T17" fmla="*/ 1400 h 1781"/>
                  <a:gd name="T18" fmla="*/ 3063 w 6861"/>
                  <a:gd name="T19" fmla="*/ 1387 h 1781"/>
                  <a:gd name="T20" fmla="*/ 2587 w 6861"/>
                  <a:gd name="T21" fmla="*/ 1326 h 1781"/>
                  <a:gd name="T22" fmla="*/ 2126 w 6861"/>
                  <a:gd name="T23" fmla="*/ 1219 h 1781"/>
                  <a:gd name="T24" fmla="*/ 1683 w 6861"/>
                  <a:gd name="T25" fmla="*/ 1070 h 1781"/>
                  <a:gd name="T26" fmla="*/ 1261 w 6861"/>
                  <a:gd name="T27" fmla="*/ 878 h 1781"/>
                  <a:gd name="T28" fmla="*/ 862 w 6861"/>
                  <a:gd name="T29" fmla="*/ 647 h 1781"/>
                  <a:gd name="T30" fmla="*/ 489 w 6861"/>
                  <a:gd name="T31" fmla="*/ 381 h 1781"/>
                  <a:gd name="T32" fmla="*/ 144 w 6861"/>
                  <a:gd name="T33" fmla="*/ 81 h 1781"/>
                  <a:gd name="T34" fmla="*/ 30 w 6861"/>
                  <a:gd name="T35" fmla="*/ 156 h 1781"/>
                  <a:gd name="T36" fmla="*/ 82 w 6861"/>
                  <a:gd name="T37" fmla="*/ 405 h 1781"/>
                  <a:gd name="T38" fmla="*/ 430 w 6861"/>
                  <a:gd name="T39" fmla="*/ 718 h 1781"/>
                  <a:gd name="T40" fmla="*/ 809 w 6861"/>
                  <a:gd name="T41" fmla="*/ 996 h 1781"/>
                  <a:gd name="T42" fmla="*/ 1215 w 6861"/>
                  <a:gd name="T43" fmla="*/ 1237 h 1781"/>
                  <a:gd name="T44" fmla="*/ 1644 w 6861"/>
                  <a:gd name="T45" fmla="*/ 1436 h 1781"/>
                  <a:gd name="T46" fmla="*/ 2096 w 6861"/>
                  <a:gd name="T47" fmla="*/ 1593 h 1781"/>
                  <a:gd name="T48" fmla="*/ 2567 w 6861"/>
                  <a:gd name="T49" fmla="*/ 1705 h 1781"/>
                  <a:gd name="T50" fmla="*/ 3055 w 6861"/>
                  <a:gd name="T51" fmla="*/ 1769 h 1781"/>
                  <a:gd name="T52" fmla="*/ 3431 w 6861"/>
                  <a:gd name="T53" fmla="*/ 1781 h 1781"/>
                  <a:gd name="T54" fmla="*/ 3806 w 6861"/>
                  <a:gd name="T55" fmla="*/ 1769 h 1781"/>
                  <a:gd name="T56" fmla="*/ 4294 w 6861"/>
                  <a:gd name="T57" fmla="*/ 1704 h 1781"/>
                  <a:gd name="T58" fmla="*/ 4765 w 6861"/>
                  <a:gd name="T59" fmla="*/ 1593 h 1781"/>
                  <a:gd name="T60" fmla="*/ 5217 w 6861"/>
                  <a:gd name="T61" fmla="*/ 1436 h 1781"/>
                  <a:gd name="T62" fmla="*/ 5646 w 6861"/>
                  <a:gd name="T63" fmla="*/ 1235 h 1781"/>
                  <a:gd name="T64" fmla="*/ 6052 w 6861"/>
                  <a:gd name="T65" fmla="*/ 996 h 1781"/>
                  <a:gd name="T66" fmla="*/ 6431 w 6861"/>
                  <a:gd name="T67" fmla="*/ 718 h 1781"/>
                  <a:gd name="T68" fmla="*/ 6779 w 6861"/>
                  <a:gd name="T69" fmla="*/ 405 h 1781"/>
                  <a:gd name="T70" fmla="*/ 6831 w 6861"/>
                  <a:gd name="T71" fmla="*/ 156 h 1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861" h="1781">
                    <a:moveTo>
                      <a:pt x="6799" y="0"/>
                    </a:moveTo>
                    <a:lnTo>
                      <a:pt x="6717" y="81"/>
                    </a:lnTo>
                    <a:lnTo>
                      <a:pt x="6549" y="235"/>
                    </a:lnTo>
                    <a:lnTo>
                      <a:pt x="6372" y="381"/>
                    </a:lnTo>
                    <a:lnTo>
                      <a:pt x="6189" y="518"/>
                    </a:lnTo>
                    <a:lnTo>
                      <a:pt x="5999" y="647"/>
                    </a:lnTo>
                    <a:lnTo>
                      <a:pt x="5803" y="767"/>
                    </a:lnTo>
                    <a:lnTo>
                      <a:pt x="5600" y="876"/>
                    </a:lnTo>
                    <a:lnTo>
                      <a:pt x="5391" y="977"/>
                    </a:lnTo>
                    <a:lnTo>
                      <a:pt x="5178" y="1068"/>
                    </a:lnTo>
                    <a:lnTo>
                      <a:pt x="4959" y="1149"/>
                    </a:lnTo>
                    <a:lnTo>
                      <a:pt x="4735" y="1218"/>
                    </a:lnTo>
                    <a:lnTo>
                      <a:pt x="4507" y="1277"/>
                    </a:lnTo>
                    <a:lnTo>
                      <a:pt x="4274" y="1325"/>
                    </a:lnTo>
                    <a:lnTo>
                      <a:pt x="4038" y="1362"/>
                    </a:lnTo>
                    <a:lnTo>
                      <a:pt x="3798" y="1387"/>
                    </a:lnTo>
                    <a:lnTo>
                      <a:pt x="3554" y="1398"/>
                    </a:lnTo>
                    <a:lnTo>
                      <a:pt x="3431" y="1400"/>
                    </a:lnTo>
                    <a:lnTo>
                      <a:pt x="3307" y="1398"/>
                    </a:lnTo>
                    <a:lnTo>
                      <a:pt x="3063" y="1387"/>
                    </a:lnTo>
                    <a:lnTo>
                      <a:pt x="2823" y="1362"/>
                    </a:lnTo>
                    <a:lnTo>
                      <a:pt x="2587" y="1326"/>
                    </a:lnTo>
                    <a:lnTo>
                      <a:pt x="2354" y="1279"/>
                    </a:lnTo>
                    <a:lnTo>
                      <a:pt x="2126" y="1219"/>
                    </a:lnTo>
                    <a:lnTo>
                      <a:pt x="1902" y="1149"/>
                    </a:lnTo>
                    <a:lnTo>
                      <a:pt x="1683" y="1070"/>
                    </a:lnTo>
                    <a:lnTo>
                      <a:pt x="1470" y="979"/>
                    </a:lnTo>
                    <a:lnTo>
                      <a:pt x="1261" y="878"/>
                    </a:lnTo>
                    <a:lnTo>
                      <a:pt x="1058" y="767"/>
                    </a:lnTo>
                    <a:lnTo>
                      <a:pt x="862" y="647"/>
                    </a:lnTo>
                    <a:lnTo>
                      <a:pt x="672" y="519"/>
                    </a:lnTo>
                    <a:lnTo>
                      <a:pt x="489" y="381"/>
                    </a:lnTo>
                    <a:lnTo>
                      <a:pt x="312" y="235"/>
                    </a:lnTo>
                    <a:lnTo>
                      <a:pt x="144" y="81"/>
                    </a:lnTo>
                    <a:lnTo>
                      <a:pt x="62" y="0"/>
                    </a:lnTo>
                    <a:lnTo>
                      <a:pt x="30" y="156"/>
                    </a:lnTo>
                    <a:lnTo>
                      <a:pt x="0" y="322"/>
                    </a:lnTo>
                    <a:lnTo>
                      <a:pt x="82" y="405"/>
                    </a:lnTo>
                    <a:lnTo>
                      <a:pt x="253" y="567"/>
                    </a:lnTo>
                    <a:lnTo>
                      <a:pt x="430" y="718"/>
                    </a:lnTo>
                    <a:lnTo>
                      <a:pt x="616" y="862"/>
                    </a:lnTo>
                    <a:lnTo>
                      <a:pt x="809" y="996"/>
                    </a:lnTo>
                    <a:lnTo>
                      <a:pt x="1009" y="1121"/>
                    </a:lnTo>
                    <a:lnTo>
                      <a:pt x="1215" y="1237"/>
                    </a:lnTo>
                    <a:lnTo>
                      <a:pt x="1426" y="1342"/>
                    </a:lnTo>
                    <a:lnTo>
                      <a:pt x="1644" y="1436"/>
                    </a:lnTo>
                    <a:lnTo>
                      <a:pt x="1867" y="1521"/>
                    </a:lnTo>
                    <a:lnTo>
                      <a:pt x="2096" y="1593"/>
                    </a:lnTo>
                    <a:lnTo>
                      <a:pt x="2329" y="1655"/>
                    </a:lnTo>
                    <a:lnTo>
                      <a:pt x="2567" y="1705"/>
                    </a:lnTo>
                    <a:lnTo>
                      <a:pt x="2809" y="1743"/>
                    </a:lnTo>
                    <a:lnTo>
                      <a:pt x="3055" y="1769"/>
                    </a:lnTo>
                    <a:lnTo>
                      <a:pt x="3304" y="1781"/>
                    </a:lnTo>
                    <a:lnTo>
                      <a:pt x="3431" y="1781"/>
                    </a:lnTo>
                    <a:lnTo>
                      <a:pt x="3557" y="1781"/>
                    </a:lnTo>
                    <a:lnTo>
                      <a:pt x="3806" y="1769"/>
                    </a:lnTo>
                    <a:lnTo>
                      <a:pt x="4052" y="1743"/>
                    </a:lnTo>
                    <a:lnTo>
                      <a:pt x="4294" y="1704"/>
                    </a:lnTo>
                    <a:lnTo>
                      <a:pt x="4532" y="1655"/>
                    </a:lnTo>
                    <a:lnTo>
                      <a:pt x="4765" y="1593"/>
                    </a:lnTo>
                    <a:lnTo>
                      <a:pt x="4994" y="1519"/>
                    </a:lnTo>
                    <a:lnTo>
                      <a:pt x="5217" y="1436"/>
                    </a:lnTo>
                    <a:lnTo>
                      <a:pt x="5435" y="1340"/>
                    </a:lnTo>
                    <a:lnTo>
                      <a:pt x="5646" y="1235"/>
                    </a:lnTo>
                    <a:lnTo>
                      <a:pt x="5852" y="1120"/>
                    </a:lnTo>
                    <a:lnTo>
                      <a:pt x="6052" y="996"/>
                    </a:lnTo>
                    <a:lnTo>
                      <a:pt x="6245" y="861"/>
                    </a:lnTo>
                    <a:lnTo>
                      <a:pt x="6431" y="718"/>
                    </a:lnTo>
                    <a:lnTo>
                      <a:pt x="6608" y="565"/>
                    </a:lnTo>
                    <a:lnTo>
                      <a:pt x="6779" y="405"/>
                    </a:lnTo>
                    <a:lnTo>
                      <a:pt x="6861" y="322"/>
                    </a:lnTo>
                    <a:lnTo>
                      <a:pt x="6831" y="156"/>
                    </a:lnTo>
                    <a:lnTo>
                      <a:pt x="6799" y="0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94">
                <a:extLst>
                  <a:ext uri="{FF2B5EF4-FFF2-40B4-BE49-F238E27FC236}">
                    <a16:creationId xmlns:a16="http://schemas.microsoft.com/office/drawing/2014/main" id="{ACD91FC5-C253-4D64-BBFD-EA9B9228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5032" y="7742910"/>
                <a:ext cx="3563937" cy="914400"/>
              </a:xfrm>
              <a:custGeom>
                <a:avLst/>
                <a:gdLst>
                  <a:gd name="T0" fmla="*/ 6580 w 6737"/>
                  <a:gd name="T1" fmla="*/ 76 h 1728"/>
                  <a:gd name="T2" fmla="*/ 6239 w 6737"/>
                  <a:gd name="T3" fmla="*/ 360 h 1728"/>
                  <a:gd name="T4" fmla="*/ 5872 w 6737"/>
                  <a:gd name="T5" fmla="*/ 612 h 1728"/>
                  <a:gd name="T6" fmla="*/ 5481 w 6737"/>
                  <a:gd name="T7" fmla="*/ 830 h 1728"/>
                  <a:gd name="T8" fmla="*/ 5069 w 6737"/>
                  <a:gd name="T9" fmla="*/ 1010 h 1728"/>
                  <a:gd name="T10" fmla="*/ 4637 w 6737"/>
                  <a:gd name="T11" fmla="*/ 1151 h 1728"/>
                  <a:gd name="T12" fmla="*/ 4189 w 6737"/>
                  <a:gd name="T13" fmla="*/ 1252 h 1728"/>
                  <a:gd name="T14" fmla="*/ 3726 w 6737"/>
                  <a:gd name="T15" fmla="*/ 1310 h 1728"/>
                  <a:gd name="T16" fmla="*/ 3369 w 6737"/>
                  <a:gd name="T17" fmla="*/ 1323 h 1728"/>
                  <a:gd name="T18" fmla="*/ 3013 w 6737"/>
                  <a:gd name="T19" fmla="*/ 1310 h 1728"/>
                  <a:gd name="T20" fmla="*/ 2549 w 6737"/>
                  <a:gd name="T21" fmla="*/ 1252 h 1728"/>
                  <a:gd name="T22" fmla="*/ 2102 w 6737"/>
                  <a:gd name="T23" fmla="*/ 1151 h 1728"/>
                  <a:gd name="T24" fmla="*/ 1670 w 6737"/>
                  <a:gd name="T25" fmla="*/ 1010 h 1728"/>
                  <a:gd name="T26" fmla="*/ 1258 w 6737"/>
                  <a:gd name="T27" fmla="*/ 830 h 1728"/>
                  <a:gd name="T28" fmla="*/ 866 w 6737"/>
                  <a:gd name="T29" fmla="*/ 612 h 1728"/>
                  <a:gd name="T30" fmla="*/ 499 w 6737"/>
                  <a:gd name="T31" fmla="*/ 360 h 1728"/>
                  <a:gd name="T32" fmla="*/ 158 w 6737"/>
                  <a:gd name="T33" fmla="*/ 76 h 1728"/>
                  <a:gd name="T34" fmla="*/ 38 w 6737"/>
                  <a:gd name="T35" fmla="*/ 147 h 1728"/>
                  <a:gd name="T36" fmla="*/ 82 w 6737"/>
                  <a:gd name="T37" fmla="*/ 409 h 1728"/>
                  <a:gd name="T38" fmla="*/ 427 w 6737"/>
                  <a:gd name="T39" fmla="*/ 709 h 1728"/>
                  <a:gd name="T40" fmla="*/ 800 w 6737"/>
                  <a:gd name="T41" fmla="*/ 975 h 1728"/>
                  <a:gd name="T42" fmla="*/ 1199 w 6737"/>
                  <a:gd name="T43" fmla="*/ 1204 h 1728"/>
                  <a:gd name="T44" fmla="*/ 1621 w 6737"/>
                  <a:gd name="T45" fmla="*/ 1396 h 1728"/>
                  <a:gd name="T46" fmla="*/ 2064 w 6737"/>
                  <a:gd name="T47" fmla="*/ 1546 h 1728"/>
                  <a:gd name="T48" fmla="*/ 2525 w 6737"/>
                  <a:gd name="T49" fmla="*/ 1653 h 1728"/>
                  <a:gd name="T50" fmla="*/ 3001 w 6737"/>
                  <a:gd name="T51" fmla="*/ 1715 h 1728"/>
                  <a:gd name="T52" fmla="*/ 3369 w 6737"/>
                  <a:gd name="T53" fmla="*/ 1728 h 1728"/>
                  <a:gd name="T54" fmla="*/ 3736 w 6737"/>
                  <a:gd name="T55" fmla="*/ 1715 h 1728"/>
                  <a:gd name="T56" fmla="*/ 4212 w 6737"/>
                  <a:gd name="T57" fmla="*/ 1654 h 1728"/>
                  <a:gd name="T58" fmla="*/ 4673 w 6737"/>
                  <a:gd name="T59" fmla="*/ 1547 h 1728"/>
                  <a:gd name="T60" fmla="*/ 5115 w 6737"/>
                  <a:gd name="T61" fmla="*/ 1398 h 1728"/>
                  <a:gd name="T62" fmla="*/ 5538 w 6737"/>
                  <a:gd name="T63" fmla="*/ 1206 h 1728"/>
                  <a:gd name="T64" fmla="*/ 5937 w 6737"/>
                  <a:gd name="T65" fmla="*/ 975 h 1728"/>
                  <a:gd name="T66" fmla="*/ 6310 w 6737"/>
                  <a:gd name="T67" fmla="*/ 709 h 1728"/>
                  <a:gd name="T68" fmla="*/ 6655 w 6737"/>
                  <a:gd name="T69" fmla="*/ 409 h 1728"/>
                  <a:gd name="T70" fmla="*/ 6699 w 6737"/>
                  <a:gd name="T71" fmla="*/ 148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37" h="1728">
                    <a:moveTo>
                      <a:pt x="6661" y="0"/>
                    </a:moveTo>
                    <a:lnTo>
                      <a:pt x="6580" y="76"/>
                    </a:lnTo>
                    <a:lnTo>
                      <a:pt x="6412" y="222"/>
                    </a:lnTo>
                    <a:lnTo>
                      <a:pt x="6239" y="360"/>
                    </a:lnTo>
                    <a:lnTo>
                      <a:pt x="6058" y="491"/>
                    </a:lnTo>
                    <a:lnTo>
                      <a:pt x="5872" y="612"/>
                    </a:lnTo>
                    <a:lnTo>
                      <a:pt x="5679" y="726"/>
                    </a:lnTo>
                    <a:lnTo>
                      <a:pt x="5481" y="830"/>
                    </a:lnTo>
                    <a:lnTo>
                      <a:pt x="5278" y="925"/>
                    </a:lnTo>
                    <a:lnTo>
                      <a:pt x="5069" y="1010"/>
                    </a:lnTo>
                    <a:lnTo>
                      <a:pt x="4856" y="1086"/>
                    </a:lnTo>
                    <a:lnTo>
                      <a:pt x="4637" y="1151"/>
                    </a:lnTo>
                    <a:lnTo>
                      <a:pt x="4415" y="1207"/>
                    </a:lnTo>
                    <a:lnTo>
                      <a:pt x="4189" y="1252"/>
                    </a:lnTo>
                    <a:lnTo>
                      <a:pt x="3959" y="1287"/>
                    </a:lnTo>
                    <a:lnTo>
                      <a:pt x="3726" y="1310"/>
                    </a:lnTo>
                    <a:lnTo>
                      <a:pt x="3488" y="1321"/>
                    </a:lnTo>
                    <a:lnTo>
                      <a:pt x="3369" y="1323"/>
                    </a:lnTo>
                    <a:lnTo>
                      <a:pt x="3249" y="1321"/>
                    </a:lnTo>
                    <a:lnTo>
                      <a:pt x="3013" y="1310"/>
                    </a:lnTo>
                    <a:lnTo>
                      <a:pt x="2780" y="1287"/>
                    </a:lnTo>
                    <a:lnTo>
                      <a:pt x="2549" y="1252"/>
                    </a:lnTo>
                    <a:lnTo>
                      <a:pt x="2323" y="1207"/>
                    </a:lnTo>
                    <a:lnTo>
                      <a:pt x="2102" y="1151"/>
                    </a:lnTo>
                    <a:lnTo>
                      <a:pt x="1883" y="1086"/>
                    </a:lnTo>
                    <a:lnTo>
                      <a:pt x="1670" y="1010"/>
                    </a:lnTo>
                    <a:lnTo>
                      <a:pt x="1461" y="925"/>
                    </a:lnTo>
                    <a:lnTo>
                      <a:pt x="1258" y="830"/>
                    </a:lnTo>
                    <a:lnTo>
                      <a:pt x="1059" y="726"/>
                    </a:lnTo>
                    <a:lnTo>
                      <a:pt x="866" y="612"/>
                    </a:lnTo>
                    <a:lnTo>
                      <a:pt x="679" y="491"/>
                    </a:lnTo>
                    <a:lnTo>
                      <a:pt x="499" y="360"/>
                    </a:lnTo>
                    <a:lnTo>
                      <a:pt x="325" y="222"/>
                    </a:lnTo>
                    <a:lnTo>
                      <a:pt x="158" y="76"/>
                    </a:lnTo>
                    <a:lnTo>
                      <a:pt x="76" y="0"/>
                    </a:lnTo>
                    <a:lnTo>
                      <a:pt x="38" y="147"/>
                    </a:lnTo>
                    <a:lnTo>
                      <a:pt x="0" y="328"/>
                    </a:lnTo>
                    <a:lnTo>
                      <a:pt x="82" y="409"/>
                    </a:lnTo>
                    <a:lnTo>
                      <a:pt x="250" y="563"/>
                    </a:lnTo>
                    <a:lnTo>
                      <a:pt x="427" y="709"/>
                    </a:lnTo>
                    <a:lnTo>
                      <a:pt x="610" y="846"/>
                    </a:lnTo>
                    <a:lnTo>
                      <a:pt x="800" y="975"/>
                    </a:lnTo>
                    <a:lnTo>
                      <a:pt x="996" y="1095"/>
                    </a:lnTo>
                    <a:lnTo>
                      <a:pt x="1199" y="1204"/>
                    </a:lnTo>
                    <a:lnTo>
                      <a:pt x="1408" y="1305"/>
                    </a:lnTo>
                    <a:lnTo>
                      <a:pt x="1621" y="1396"/>
                    </a:lnTo>
                    <a:lnTo>
                      <a:pt x="1840" y="1477"/>
                    </a:lnTo>
                    <a:lnTo>
                      <a:pt x="2064" y="1546"/>
                    </a:lnTo>
                    <a:lnTo>
                      <a:pt x="2292" y="1605"/>
                    </a:lnTo>
                    <a:lnTo>
                      <a:pt x="2525" y="1653"/>
                    </a:lnTo>
                    <a:lnTo>
                      <a:pt x="2761" y="1690"/>
                    </a:lnTo>
                    <a:lnTo>
                      <a:pt x="3001" y="1715"/>
                    </a:lnTo>
                    <a:lnTo>
                      <a:pt x="3245" y="1726"/>
                    </a:lnTo>
                    <a:lnTo>
                      <a:pt x="3369" y="1728"/>
                    </a:lnTo>
                    <a:lnTo>
                      <a:pt x="3491" y="1726"/>
                    </a:lnTo>
                    <a:lnTo>
                      <a:pt x="3736" y="1715"/>
                    </a:lnTo>
                    <a:lnTo>
                      <a:pt x="3975" y="1690"/>
                    </a:lnTo>
                    <a:lnTo>
                      <a:pt x="4212" y="1654"/>
                    </a:lnTo>
                    <a:lnTo>
                      <a:pt x="4444" y="1607"/>
                    </a:lnTo>
                    <a:lnTo>
                      <a:pt x="4673" y="1547"/>
                    </a:lnTo>
                    <a:lnTo>
                      <a:pt x="4896" y="1477"/>
                    </a:lnTo>
                    <a:lnTo>
                      <a:pt x="5115" y="1398"/>
                    </a:lnTo>
                    <a:lnTo>
                      <a:pt x="5329" y="1307"/>
                    </a:lnTo>
                    <a:lnTo>
                      <a:pt x="5538" y="1206"/>
                    </a:lnTo>
                    <a:lnTo>
                      <a:pt x="5740" y="1095"/>
                    </a:lnTo>
                    <a:lnTo>
                      <a:pt x="5937" y="975"/>
                    </a:lnTo>
                    <a:lnTo>
                      <a:pt x="6127" y="847"/>
                    </a:lnTo>
                    <a:lnTo>
                      <a:pt x="6310" y="709"/>
                    </a:lnTo>
                    <a:lnTo>
                      <a:pt x="6487" y="563"/>
                    </a:lnTo>
                    <a:lnTo>
                      <a:pt x="6655" y="409"/>
                    </a:lnTo>
                    <a:lnTo>
                      <a:pt x="6737" y="328"/>
                    </a:lnTo>
                    <a:lnTo>
                      <a:pt x="6699" y="148"/>
                    </a:lnTo>
                    <a:lnTo>
                      <a:pt x="6661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95">
                <a:extLst>
                  <a:ext uri="{FF2B5EF4-FFF2-40B4-BE49-F238E27FC236}">
                    <a16:creationId xmlns:a16="http://schemas.microsoft.com/office/drawing/2014/main" id="{685C512D-3A40-47CC-AFCE-FF6F35C0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6307" y="7598447"/>
                <a:ext cx="3484562" cy="844550"/>
              </a:xfrm>
              <a:custGeom>
                <a:avLst/>
                <a:gdLst>
                  <a:gd name="T0" fmla="*/ 6552 w 6584"/>
                  <a:gd name="T1" fmla="*/ 179 h 1597"/>
                  <a:gd name="T2" fmla="*/ 6476 w 6584"/>
                  <a:gd name="T3" fmla="*/ 49 h 1597"/>
                  <a:gd name="T4" fmla="*/ 6350 w 6584"/>
                  <a:gd name="T5" fmla="*/ 69 h 1597"/>
                  <a:gd name="T6" fmla="*/ 6019 w 6584"/>
                  <a:gd name="T7" fmla="*/ 324 h 1597"/>
                  <a:gd name="T8" fmla="*/ 5664 w 6584"/>
                  <a:gd name="T9" fmla="*/ 551 h 1597"/>
                  <a:gd name="T10" fmla="*/ 5289 w 6584"/>
                  <a:gd name="T11" fmla="*/ 745 h 1597"/>
                  <a:gd name="T12" fmla="*/ 4896 w 6584"/>
                  <a:gd name="T13" fmla="*/ 907 h 1597"/>
                  <a:gd name="T14" fmla="*/ 4487 w 6584"/>
                  <a:gd name="T15" fmla="*/ 1032 h 1597"/>
                  <a:gd name="T16" fmla="*/ 4063 w 6584"/>
                  <a:gd name="T17" fmla="*/ 1121 h 1597"/>
                  <a:gd name="T18" fmla="*/ 3625 w 6584"/>
                  <a:gd name="T19" fmla="*/ 1173 h 1597"/>
                  <a:gd name="T20" fmla="*/ 3290 w 6584"/>
                  <a:gd name="T21" fmla="*/ 1183 h 1597"/>
                  <a:gd name="T22" fmla="*/ 2954 w 6584"/>
                  <a:gd name="T23" fmla="*/ 1173 h 1597"/>
                  <a:gd name="T24" fmla="*/ 2516 w 6584"/>
                  <a:gd name="T25" fmla="*/ 1121 h 1597"/>
                  <a:gd name="T26" fmla="*/ 2092 w 6584"/>
                  <a:gd name="T27" fmla="*/ 1032 h 1597"/>
                  <a:gd name="T28" fmla="*/ 1681 w 6584"/>
                  <a:gd name="T29" fmla="*/ 905 h 1597"/>
                  <a:gd name="T30" fmla="*/ 1288 w 6584"/>
                  <a:gd name="T31" fmla="*/ 744 h 1597"/>
                  <a:gd name="T32" fmla="*/ 914 w 6584"/>
                  <a:gd name="T33" fmla="*/ 549 h 1597"/>
                  <a:gd name="T34" fmla="*/ 560 w 6584"/>
                  <a:gd name="T35" fmla="*/ 324 h 1597"/>
                  <a:gd name="T36" fmla="*/ 229 w 6584"/>
                  <a:gd name="T37" fmla="*/ 68 h 1597"/>
                  <a:gd name="T38" fmla="*/ 103 w 6584"/>
                  <a:gd name="T39" fmla="*/ 51 h 1597"/>
                  <a:gd name="T40" fmla="*/ 27 w 6584"/>
                  <a:gd name="T41" fmla="*/ 179 h 1597"/>
                  <a:gd name="T42" fmla="*/ 8 w 6584"/>
                  <a:gd name="T43" fmla="*/ 238 h 1597"/>
                  <a:gd name="T44" fmla="*/ 80 w 6584"/>
                  <a:gd name="T45" fmla="*/ 352 h 1597"/>
                  <a:gd name="T46" fmla="*/ 422 w 6584"/>
                  <a:gd name="T47" fmla="*/ 636 h 1597"/>
                  <a:gd name="T48" fmla="*/ 789 w 6584"/>
                  <a:gd name="T49" fmla="*/ 887 h 1597"/>
                  <a:gd name="T50" fmla="*/ 1179 w 6584"/>
                  <a:gd name="T51" fmla="*/ 1104 h 1597"/>
                  <a:gd name="T52" fmla="*/ 1591 w 6584"/>
                  <a:gd name="T53" fmla="*/ 1284 h 1597"/>
                  <a:gd name="T54" fmla="*/ 2023 w 6584"/>
                  <a:gd name="T55" fmla="*/ 1427 h 1597"/>
                  <a:gd name="T56" fmla="*/ 2472 w 6584"/>
                  <a:gd name="T57" fmla="*/ 1528 h 1597"/>
                  <a:gd name="T58" fmla="*/ 2935 w 6584"/>
                  <a:gd name="T59" fmla="*/ 1584 h 1597"/>
                  <a:gd name="T60" fmla="*/ 3291 w 6584"/>
                  <a:gd name="T61" fmla="*/ 1597 h 1597"/>
                  <a:gd name="T62" fmla="*/ 3648 w 6584"/>
                  <a:gd name="T63" fmla="*/ 1584 h 1597"/>
                  <a:gd name="T64" fmla="*/ 4110 w 6584"/>
                  <a:gd name="T65" fmla="*/ 1528 h 1597"/>
                  <a:gd name="T66" fmla="*/ 4559 w 6584"/>
                  <a:gd name="T67" fmla="*/ 1427 h 1597"/>
                  <a:gd name="T68" fmla="*/ 4990 w 6584"/>
                  <a:gd name="T69" fmla="*/ 1284 h 1597"/>
                  <a:gd name="T70" fmla="*/ 5403 w 6584"/>
                  <a:gd name="T71" fmla="*/ 1104 h 1597"/>
                  <a:gd name="T72" fmla="*/ 5793 w 6584"/>
                  <a:gd name="T73" fmla="*/ 887 h 1597"/>
                  <a:gd name="T74" fmla="*/ 6162 w 6584"/>
                  <a:gd name="T75" fmla="*/ 636 h 1597"/>
                  <a:gd name="T76" fmla="*/ 6503 w 6584"/>
                  <a:gd name="T77" fmla="*/ 352 h 1597"/>
                  <a:gd name="T78" fmla="*/ 6571 w 6584"/>
                  <a:gd name="T79" fmla="*/ 238 h 1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584" h="1597">
                    <a:moveTo>
                      <a:pt x="6560" y="206"/>
                    </a:moveTo>
                    <a:lnTo>
                      <a:pt x="6552" y="179"/>
                    </a:lnTo>
                    <a:lnTo>
                      <a:pt x="6527" y="127"/>
                    </a:lnTo>
                    <a:lnTo>
                      <a:pt x="6476" y="49"/>
                    </a:lnTo>
                    <a:lnTo>
                      <a:pt x="6429" y="0"/>
                    </a:lnTo>
                    <a:lnTo>
                      <a:pt x="6350" y="69"/>
                    </a:lnTo>
                    <a:lnTo>
                      <a:pt x="6188" y="201"/>
                    </a:lnTo>
                    <a:lnTo>
                      <a:pt x="6019" y="324"/>
                    </a:lnTo>
                    <a:lnTo>
                      <a:pt x="5844" y="441"/>
                    </a:lnTo>
                    <a:lnTo>
                      <a:pt x="5664" y="551"/>
                    </a:lnTo>
                    <a:lnTo>
                      <a:pt x="5479" y="652"/>
                    </a:lnTo>
                    <a:lnTo>
                      <a:pt x="5289" y="745"/>
                    </a:lnTo>
                    <a:lnTo>
                      <a:pt x="5095" y="830"/>
                    </a:lnTo>
                    <a:lnTo>
                      <a:pt x="4896" y="907"/>
                    </a:lnTo>
                    <a:lnTo>
                      <a:pt x="4695" y="974"/>
                    </a:lnTo>
                    <a:lnTo>
                      <a:pt x="4487" y="1032"/>
                    </a:lnTo>
                    <a:lnTo>
                      <a:pt x="4277" y="1083"/>
                    </a:lnTo>
                    <a:lnTo>
                      <a:pt x="4063" y="1121"/>
                    </a:lnTo>
                    <a:lnTo>
                      <a:pt x="3845" y="1152"/>
                    </a:lnTo>
                    <a:lnTo>
                      <a:pt x="3625" y="1173"/>
                    </a:lnTo>
                    <a:lnTo>
                      <a:pt x="3402" y="1183"/>
                    </a:lnTo>
                    <a:lnTo>
                      <a:pt x="3290" y="1183"/>
                    </a:lnTo>
                    <a:lnTo>
                      <a:pt x="3177" y="1183"/>
                    </a:lnTo>
                    <a:lnTo>
                      <a:pt x="2954" y="1173"/>
                    </a:lnTo>
                    <a:lnTo>
                      <a:pt x="2734" y="1152"/>
                    </a:lnTo>
                    <a:lnTo>
                      <a:pt x="2516" y="1121"/>
                    </a:lnTo>
                    <a:lnTo>
                      <a:pt x="2302" y="1081"/>
                    </a:lnTo>
                    <a:lnTo>
                      <a:pt x="2092" y="1032"/>
                    </a:lnTo>
                    <a:lnTo>
                      <a:pt x="1884" y="973"/>
                    </a:lnTo>
                    <a:lnTo>
                      <a:pt x="1681" y="905"/>
                    </a:lnTo>
                    <a:lnTo>
                      <a:pt x="1483" y="829"/>
                    </a:lnTo>
                    <a:lnTo>
                      <a:pt x="1288" y="744"/>
                    </a:lnTo>
                    <a:lnTo>
                      <a:pt x="1098" y="650"/>
                    </a:lnTo>
                    <a:lnTo>
                      <a:pt x="914" y="549"/>
                    </a:lnTo>
                    <a:lnTo>
                      <a:pt x="734" y="440"/>
                    </a:lnTo>
                    <a:lnTo>
                      <a:pt x="560" y="324"/>
                    </a:lnTo>
                    <a:lnTo>
                      <a:pt x="391" y="199"/>
                    </a:lnTo>
                    <a:lnTo>
                      <a:pt x="229" y="68"/>
                    </a:lnTo>
                    <a:lnTo>
                      <a:pt x="150" y="0"/>
                    </a:lnTo>
                    <a:lnTo>
                      <a:pt x="103" y="51"/>
                    </a:lnTo>
                    <a:lnTo>
                      <a:pt x="52" y="127"/>
                    </a:lnTo>
                    <a:lnTo>
                      <a:pt x="27" y="179"/>
                    </a:lnTo>
                    <a:lnTo>
                      <a:pt x="19" y="206"/>
                    </a:lnTo>
                    <a:lnTo>
                      <a:pt x="8" y="238"/>
                    </a:lnTo>
                    <a:lnTo>
                      <a:pt x="0" y="275"/>
                    </a:lnTo>
                    <a:lnTo>
                      <a:pt x="80" y="352"/>
                    </a:lnTo>
                    <a:lnTo>
                      <a:pt x="247" y="497"/>
                    </a:lnTo>
                    <a:lnTo>
                      <a:pt x="422" y="636"/>
                    </a:lnTo>
                    <a:lnTo>
                      <a:pt x="602" y="765"/>
                    </a:lnTo>
                    <a:lnTo>
                      <a:pt x="789" y="887"/>
                    </a:lnTo>
                    <a:lnTo>
                      <a:pt x="980" y="1000"/>
                    </a:lnTo>
                    <a:lnTo>
                      <a:pt x="1179" y="1104"/>
                    </a:lnTo>
                    <a:lnTo>
                      <a:pt x="1382" y="1199"/>
                    </a:lnTo>
                    <a:lnTo>
                      <a:pt x="1591" y="1284"/>
                    </a:lnTo>
                    <a:lnTo>
                      <a:pt x="1805" y="1361"/>
                    </a:lnTo>
                    <a:lnTo>
                      <a:pt x="2023" y="1427"/>
                    </a:lnTo>
                    <a:lnTo>
                      <a:pt x="2244" y="1482"/>
                    </a:lnTo>
                    <a:lnTo>
                      <a:pt x="2472" y="1528"/>
                    </a:lnTo>
                    <a:lnTo>
                      <a:pt x="2702" y="1561"/>
                    </a:lnTo>
                    <a:lnTo>
                      <a:pt x="2935" y="1584"/>
                    </a:lnTo>
                    <a:lnTo>
                      <a:pt x="3171" y="1596"/>
                    </a:lnTo>
                    <a:lnTo>
                      <a:pt x="3291" y="1597"/>
                    </a:lnTo>
                    <a:lnTo>
                      <a:pt x="3410" y="1596"/>
                    </a:lnTo>
                    <a:lnTo>
                      <a:pt x="3648" y="1584"/>
                    </a:lnTo>
                    <a:lnTo>
                      <a:pt x="3881" y="1561"/>
                    </a:lnTo>
                    <a:lnTo>
                      <a:pt x="4110" y="1528"/>
                    </a:lnTo>
                    <a:lnTo>
                      <a:pt x="4336" y="1482"/>
                    </a:lnTo>
                    <a:lnTo>
                      <a:pt x="4559" y="1427"/>
                    </a:lnTo>
                    <a:lnTo>
                      <a:pt x="4777" y="1361"/>
                    </a:lnTo>
                    <a:lnTo>
                      <a:pt x="4990" y="1284"/>
                    </a:lnTo>
                    <a:lnTo>
                      <a:pt x="5199" y="1199"/>
                    </a:lnTo>
                    <a:lnTo>
                      <a:pt x="5403" y="1104"/>
                    </a:lnTo>
                    <a:lnTo>
                      <a:pt x="5600" y="1000"/>
                    </a:lnTo>
                    <a:lnTo>
                      <a:pt x="5793" y="887"/>
                    </a:lnTo>
                    <a:lnTo>
                      <a:pt x="5980" y="765"/>
                    </a:lnTo>
                    <a:lnTo>
                      <a:pt x="6162" y="636"/>
                    </a:lnTo>
                    <a:lnTo>
                      <a:pt x="6336" y="497"/>
                    </a:lnTo>
                    <a:lnTo>
                      <a:pt x="6503" y="352"/>
                    </a:lnTo>
                    <a:lnTo>
                      <a:pt x="6584" y="275"/>
                    </a:lnTo>
                    <a:lnTo>
                      <a:pt x="6571" y="238"/>
                    </a:lnTo>
                    <a:lnTo>
                      <a:pt x="6560" y="206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96">
                <a:extLst>
                  <a:ext uri="{FF2B5EF4-FFF2-40B4-BE49-F238E27FC236}">
                    <a16:creationId xmlns:a16="http://schemas.microsoft.com/office/drawing/2014/main" id="{FCB36E74-BCA0-47B7-B239-CC671CF26C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5682" y="7501610"/>
                <a:ext cx="3322637" cy="722313"/>
              </a:xfrm>
              <a:custGeom>
                <a:avLst/>
                <a:gdLst>
                  <a:gd name="T0" fmla="*/ 5968 w 6279"/>
                  <a:gd name="T1" fmla="*/ 61 h 1365"/>
                  <a:gd name="T2" fmla="*/ 5653 w 6279"/>
                  <a:gd name="T3" fmla="*/ 275 h 1365"/>
                  <a:gd name="T4" fmla="*/ 5319 w 6279"/>
                  <a:gd name="T5" fmla="*/ 464 h 1365"/>
                  <a:gd name="T6" fmla="*/ 4971 w 6279"/>
                  <a:gd name="T7" fmla="*/ 627 h 1365"/>
                  <a:gd name="T8" fmla="*/ 4608 w 6279"/>
                  <a:gd name="T9" fmla="*/ 761 h 1365"/>
                  <a:gd name="T10" fmla="*/ 4231 w 6279"/>
                  <a:gd name="T11" fmla="*/ 866 h 1365"/>
                  <a:gd name="T12" fmla="*/ 3844 w 6279"/>
                  <a:gd name="T13" fmla="*/ 941 h 1365"/>
                  <a:gd name="T14" fmla="*/ 3445 w 6279"/>
                  <a:gd name="T15" fmla="*/ 983 h 1365"/>
                  <a:gd name="T16" fmla="*/ 3140 w 6279"/>
                  <a:gd name="T17" fmla="*/ 992 h 1365"/>
                  <a:gd name="T18" fmla="*/ 2834 w 6279"/>
                  <a:gd name="T19" fmla="*/ 983 h 1365"/>
                  <a:gd name="T20" fmla="*/ 2435 w 6279"/>
                  <a:gd name="T21" fmla="*/ 941 h 1365"/>
                  <a:gd name="T22" fmla="*/ 2047 w 6279"/>
                  <a:gd name="T23" fmla="*/ 866 h 1365"/>
                  <a:gd name="T24" fmla="*/ 1670 w 6279"/>
                  <a:gd name="T25" fmla="*/ 761 h 1365"/>
                  <a:gd name="T26" fmla="*/ 1307 w 6279"/>
                  <a:gd name="T27" fmla="*/ 627 h 1365"/>
                  <a:gd name="T28" fmla="*/ 957 w 6279"/>
                  <a:gd name="T29" fmla="*/ 463 h 1365"/>
                  <a:gd name="T30" fmla="*/ 624 w 6279"/>
                  <a:gd name="T31" fmla="*/ 274 h 1365"/>
                  <a:gd name="T32" fmla="*/ 309 w 6279"/>
                  <a:gd name="T33" fmla="*/ 58 h 1365"/>
                  <a:gd name="T34" fmla="*/ 164 w 6279"/>
                  <a:gd name="T35" fmla="*/ 43 h 1365"/>
                  <a:gd name="T36" fmla="*/ 0 w 6279"/>
                  <a:gd name="T37" fmla="*/ 182 h 1365"/>
                  <a:gd name="T38" fmla="*/ 241 w 6279"/>
                  <a:gd name="T39" fmla="*/ 381 h 1365"/>
                  <a:gd name="T40" fmla="*/ 585 w 6279"/>
                  <a:gd name="T41" fmla="*/ 623 h 1365"/>
                  <a:gd name="T42" fmla="*/ 950 w 6279"/>
                  <a:gd name="T43" fmla="*/ 833 h 1365"/>
                  <a:gd name="T44" fmla="*/ 1334 w 6279"/>
                  <a:gd name="T45" fmla="*/ 1010 h 1365"/>
                  <a:gd name="T46" fmla="*/ 1734 w 6279"/>
                  <a:gd name="T47" fmla="*/ 1155 h 1365"/>
                  <a:gd name="T48" fmla="*/ 2152 w 6279"/>
                  <a:gd name="T49" fmla="*/ 1263 h 1365"/>
                  <a:gd name="T50" fmla="*/ 2584 w 6279"/>
                  <a:gd name="T51" fmla="*/ 1333 h 1365"/>
                  <a:gd name="T52" fmla="*/ 3027 w 6279"/>
                  <a:gd name="T53" fmla="*/ 1364 h 1365"/>
                  <a:gd name="T54" fmla="*/ 3252 w 6279"/>
                  <a:gd name="T55" fmla="*/ 1364 h 1365"/>
                  <a:gd name="T56" fmla="*/ 3695 w 6279"/>
                  <a:gd name="T57" fmla="*/ 1333 h 1365"/>
                  <a:gd name="T58" fmla="*/ 4127 w 6279"/>
                  <a:gd name="T59" fmla="*/ 1263 h 1365"/>
                  <a:gd name="T60" fmla="*/ 4545 w 6279"/>
                  <a:gd name="T61" fmla="*/ 1155 h 1365"/>
                  <a:gd name="T62" fmla="*/ 4945 w 6279"/>
                  <a:gd name="T63" fmla="*/ 1010 h 1365"/>
                  <a:gd name="T64" fmla="*/ 5329 w 6279"/>
                  <a:gd name="T65" fmla="*/ 832 h 1365"/>
                  <a:gd name="T66" fmla="*/ 5694 w 6279"/>
                  <a:gd name="T67" fmla="*/ 621 h 1365"/>
                  <a:gd name="T68" fmla="*/ 6038 w 6279"/>
                  <a:gd name="T69" fmla="*/ 381 h 1365"/>
                  <a:gd name="T70" fmla="*/ 6279 w 6279"/>
                  <a:gd name="T71" fmla="*/ 182 h 1365"/>
                  <a:gd name="T72" fmla="*/ 6114 w 6279"/>
                  <a:gd name="T73" fmla="*/ 45 h 1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79" h="1365">
                    <a:moveTo>
                      <a:pt x="6043" y="3"/>
                    </a:moveTo>
                    <a:lnTo>
                      <a:pt x="5968" y="61"/>
                    </a:lnTo>
                    <a:lnTo>
                      <a:pt x="5813" y="170"/>
                    </a:lnTo>
                    <a:lnTo>
                      <a:pt x="5653" y="275"/>
                    </a:lnTo>
                    <a:lnTo>
                      <a:pt x="5488" y="373"/>
                    </a:lnTo>
                    <a:lnTo>
                      <a:pt x="5319" y="464"/>
                    </a:lnTo>
                    <a:lnTo>
                      <a:pt x="5148" y="549"/>
                    </a:lnTo>
                    <a:lnTo>
                      <a:pt x="4971" y="627"/>
                    </a:lnTo>
                    <a:lnTo>
                      <a:pt x="4791" y="698"/>
                    </a:lnTo>
                    <a:lnTo>
                      <a:pt x="4608" y="761"/>
                    </a:lnTo>
                    <a:lnTo>
                      <a:pt x="4421" y="817"/>
                    </a:lnTo>
                    <a:lnTo>
                      <a:pt x="4231" y="866"/>
                    </a:lnTo>
                    <a:lnTo>
                      <a:pt x="4038" y="908"/>
                    </a:lnTo>
                    <a:lnTo>
                      <a:pt x="3844" y="941"/>
                    </a:lnTo>
                    <a:lnTo>
                      <a:pt x="3645" y="966"/>
                    </a:lnTo>
                    <a:lnTo>
                      <a:pt x="3445" y="983"/>
                    </a:lnTo>
                    <a:lnTo>
                      <a:pt x="3242" y="992"/>
                    </a:lnTo>
                    <a:lnTo>
                      <a:pt x="3140" y="992"/>
                    </a:lnTo>
                    <a:lnTo>
                      <a:pt x="3037" y="992"/>
                    </a:lnTo>
                    <a:lnTo>
                      <a:pt x="2834" y="983"/>
                    </a:lnTo>
                    <a:lnTo>
                      <a:pt x="2633" y="966"/>
                    </a:lnTo>
                    <a:lnTo>
                      <a:pt x="2435" y="941"/>
                    </a:lnTo>
                    <a:lnTo>
                      <a:pt x="2240" y="908"/>
                    </a:lnTo>
                    <a:lnTo>
                      <a:pt x="2047" y="866"/>
                    </a:lnTo>
                    <a:lnTo>
                      <a:pt x="1857" y="817"/>
                    </a:lnTo>
                    <a:lnTo>
                      <a:pt x="1670" y="761"/>
                    </a:lnTo>
                    <a:lnTo>
                      <a:pt x="1487" y="698"/>
                    </a:lnTo>
                    <a:lnTo>
                      <a:pt x="1307" y="627"/>
                    </a:lnTo>
                    <a:lnTo>
                      <a:pt x="1130" y="548"/>
                    </a:lnTo>
                    <a:lnTo>
                      <a:pt x="957" y="463"/>
                    </a:lnTo>
                    <a:lnTo>
                      <a:pt x="788" y="372"/>
                    </a:lnTo>
                    <a:lnTo>
                      <a:pt x="624" y="274"/>
                    </a:lnTo>
                    <a:lnTo>
                      <a:pt x="465" y="169"/>
                    </a:lnTo>
                    <a:lnTo>
                      <a:pt x="309" y="58"/>
                    </a:lnTo>
                    <a:lnTo>
                      <a:pt x="233" y="0"/>
                    </a:lnTo>
                    <a:lnTo>
                      <a:pt x="164" y="43"/>
                    </a:lnTo>
                    <a:lnTo>
                      <a:pt x="46" y="134"/>
                    </a:lnTo>
                    <a:lnTo>
                      <a:pt x="0" y="182"/>
                    </a:lnTo>
                    <a:lnTo>
                      <a:pt x="79" y="250"/>
                    </a:lnTo>
                    <a:lnTo>
                      <a:pt x="241" y="381"/>
                    </a:lnTo>
                    <a:lnTo>
                      <a:pt x="410" y="506"/>
                    </a:lnTo>
                    <a:lnTo>
                      <a:pt x="585" y="623"/>
                    </a:lnTo>
                    <a:lnTo>
                      <a:pt x="764" y="731"/>
                    </a:lnTo>
                    <a:lnTo>
                      <a:pt x="950" y="833"/>
                    </a:lnTo>
                    <a:lnTo>
                      <a:pt x="1140" y="925"/>
                    </a:lnTo>
                    <a:lnTo>
                      <a:pt x="1334" y="1010"/>
                    </a:lnTo>
                    <a:lnTo>
                      <a:pt x="1533" y="1087"/>
                    </a:lnTo>
                    <a:lnTo>
                      <a:pt x="1734" y="1155"/>
                    </a:lnTo>
                    <a:lnTo>
                      <a:pt x="1942" y="1214"/>
                    </a:lnTo>
                    <a:lnTo>
                      <a:pt x="2152" y="1263"/>
                    </a:lnTo>
                    <a:lnTo>
                      <a:pt x="2366" y="1303"/>
                    </a:lnTo>
                    <a:lnTo>
                      <a:pt x="2584" y="1333"/>
                    </a:lnTo>
                    <a:lnTo>
                      <a:pt x="2804" y="1353"/>
                    </a:lnTo>
                    <a:lnTo>
                      <a:pt x="3027" y="1364"/>
                    </a:lnTo>
                    <a:lnTo>
                      <a:pt x="3140" y="1365"/>
                    </a:lnTo>
                    <a:lnTo>
                      <a:pt x="3252" y="1364"/>
                    </a:lnTo>
                    <a:lnTo>
                      <a:pt x="3475" y="1353"/>
                    </a:lnTo>
                    <a:lnTo>
                      <a:pt x="3695" y="1333"/>
                    </a:lnTo>
                    <a:lnTo>
                      <a:pt x="3913" y="1303"/>
                    </a:lnTo>
                    <a:lnTo>
                      <a:pt x="4127" y="1263"/>
                    </a:lnTo>
                    <a:lnTo>
                      <a:pt x="4337" y="1214"/>
                    </a:lnTo>
                    <a:lnTo>
                      <a:pt x="4545" y="1155"/>
                    </a:lnTo>
                    <a:lnTo>
                      <a:pt x="4746" y="1087"/>
                    </a:lnTo>
                    <a:lnTo>
                      <a:pt x="4945" y="1010"/>
                    </a:lnTo>
                    <a:lnTo>
                      <a:pt x="5139" y="925"/>
                    </a:lnTo>
                    <a:lnTo>
                      <a:pt x="5329" y="832"/>
                    </a:lnTo>
                    <a:lnTo>
                      <a:pt x="5514" y="731"/>
                    </a:lnTo>
                    <a:lnTo>
                      <a:pt x="5694" y="621"/>
                    </a:lnTo>
                    <a:lnTo>
                      <a:pt x="5869" y="505"/>
                    </a:lnTo>
                    <a:lnTo>
                      <a:pt x="6038" y="381"/>
                    </a:lnTo>
                    <a:lnTo>
                      <a:pt x="6200" y="250"/>
                    </a:lnTo>
                    <a:lnTo>
                      <a:pt x="6279" y="182"/>
                    </a:lnTo>
                    <a:lnTo>
                      <a:pt x="6232" y="136"/>
                    </a:lnTo>
                    <a:lnTo>
                      <a:pt x="6114" y="45"/>
                    </a:lnTo>
                    <a:lnTo>
                      <a:pt x="6043" y="3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97">
                <a:extLst>
                  <a:ext uri="{FF2B5EF4-FFF2-40B4-BE49-F238E27FC236}">
                    <a16:creationId xmlns:a16="http://schemas.microsoft.com/office/drawing/2014/main" id="{9812B241-102A-453F-85FD-10939235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507" y="7420647"/>
                <a:ext cx="3073400" cy="604838"/>
              </a:xfrm>
              <a:custGeom>
                <a:avLst/>
                <a:gdLst>
                  <a:gd name="T0" fmla="*/ 5499 w 5810"/>
                  <a:gd name="T1" fmla="*/ 2 h 1145"/>
                  <a:gd name="T2" fmla="*/ 5358 w 5810"/>
                  <a:gd name="T3" fmla="*/ 91 h 1145"/>
                  <a:gd name="T4" fmla="*/ 5066 w 5810"/>
                  <a:gd name="T5" fmla="*/ 254 h 1145"/>
                  <a:gd name="T6" fmla="*/ 4761 w 5810"/>
                  <a:gd name="T7" fmla="*/ 397 h 1145"/>
                  <a:gd name="T8" fmla="*/ 4444 w 5810"/>
                  <a:gd name="T9" fmla="*/ 518 h 1145"/>
                  <a:gd name="T10" fmla="*/ 4117 w 5810"/>
                  <a:gd name="T11" fmla="*/ 616 h 1145"/>
                  <a:gd name="T12" fmla="*/ 3782 w 5810"/>
                  <a:gd name="T13" fmla="*/ 691 h 1145"/>
                  <a:gd name="T14" fmla="*/ 3438 w 5810"/>
                  <a:gd name="T15" fmla="*/ 743 h 1145"/>
                  <a:gd name="T16" fmla="*/ 3085 w 5810"/>
                  <a:gd name="T17" fmla="*/ 769 h 1145"/>
                  <a:gd name="T18" fmla="*/ 2907 w 5810"/>
                  <a:gd name="T19" fmla="*/ 770 h 1145"/>
                  <a:gd name="T20" fmla="*/ 2728 w 5810"/>
                  <a:gd name="T21" fmla="*/ 769 h 1145"/>
                  <a:gd name="T22" fmla="*/ 2375 w 5810"/>
                  <a:gd name="T23" fmla="*/ 743 h 1145"/>
                  <a:gd name="T24" fmla="*/ 2030 w 5810"/>
                  <a:gd name="T25" fmla="*/ 691 h 1145"/>
                  <a:gd name="T26" fmla="*/ 1694 w 5810"/>
                  <a:gd name="T27" fmla="*/ 616 h 1145"/>
                  <a:gd name="T28" fmla="*/ 1367 w 5810"/>
                  <a:gd name="T29" fmla="*/ 516 h 1145"/>
                  <a:gd name="T30" fmla="*/ 1051 w 5810"/>
                  <a:gd name="T31" fmla="*/ 395 h 1145"/>
                  <a:gd name="T32" fmla="*/ 746 w 5810"/>
                  <a:gd name="T33" fmla="*/ 253 h 1145"/>
                  <a:gd name="T34" fmla="*/ 452 w 5810"/>
                  <a:gd name="T35" fmla="*/ 90 h 1145"/>
                  <a:gd name="T36" fmla="*/ 311 w 5810"/>
                  <a:gd name="T37" fmla="*/ 0 h 1145"/>
                  <a:gd name="T38" fmla="*/ 226 w 5810"/>
                  <a:gd name="T39" fmla="*/ 36 h 1145"/>
                  <a:gd name="T40" fmla="*/ 70 w 5810"/>
                  <a:gd name="T41" fmla="*/ 113 h 1145"/>
                  <a:gd name="T42" fmla="*/ 0 w 5810"/>
                  <a:gd name="T43" fmla="*/ 153 h 1145"/>
                  <a:gd name="T44" fmla="*/ 76 w 5810"/>
                  <a:gd name="T45" fmla="*/ 211 h 1145"/>
                  <a:gd name="T46" fmla="*/ 232 w 5810"/>
                  <a:gd name="T47" fmla="*/ 322 h 1145"/>
                  <a:gd name="T48" fmla="*/ 391 w 5810"/>
                  <a:gd name="T49" fmla="*/ 426 h 1145"/>
                  <a:gd name="T50" fmla="*/ 555 w 5810"/>
                  <a:gd name="T51" fmla="*/ 524 h 1145"/>
                  <a:gd name="T52" fmla="*/ 724 w 5810"/>
                  <a:gd name="T53" fmla="*/ 616 h 1145"/>
                  <a:gd name="T54" fmla="*/ 897 w 5810"/>
                  <a:gd name="T55" fmla="*/ 701 h 1145"/>
                  <a:gd name="T56" fmla="*/ 1074 w 5810"/>
                  <a:gd name="T57" fmla="*/ 779 h 1145"/>
                  <a:gd name="T58" fmla="*/ 1254 w 5810"/>
                  <a:gd name="T59" fmla="*/ 849 h 1145"/>
                  <a:gd name="T60" fmla="*/ 1437 w 5810"/>
                  <a:gd name="T61" fmla="*/ 914 h 1145"/>
                  <a:gd name="T62" fmla="*/ 1624 w 5810"/>
                  <a:gd name="T63" fmla="*/ 970 h 1145"/>
                  <a:gd name="T64" fmla="*/ 1814 w 5810"/>
                  <a:gd name="T65" fmla="*/ 1019 h 1145"/>
                  <a:gd name="T66" fmla="*/ 2007 w 5810"/>
                  <a:gd name="T67" fmla="*/ 1060 h 1145"/>
                  <a:gd name="T68" fmla="*/ 2202 w 5810"/>
                  <a:gd name="T69" fmla="*/ 1093 h 1145"/>
                  <a:gd name="T70" fmla="*/ 2400 w 5810"/>
                  <a:gd name="T71" fmla="*/ 1119 h 1145"/>
                  <a:gd name="T72" fmla="*/ 2601 w 5810"/>
                  <a:gd name="T73" fmla="*/ 1136 h 1145"/>
                  <a:gd name="T74" fmla="*/ 2804 w 5810"/>
                  <a:gd name="T75" fmla="*/ 1145 h 1145"/>
                  <a:gd name="T76" fmla="*/ 2907 w 5810"/>
                  <a:gd name="T77" fmla="*/ 1145 h 1145"/>
                  <a:gd name="T78" fmla="*/ 3009 w 5810"/>
                  <a:gd name="T79" fmla="*/ 1145 h 1145"/>
                  <a:gd name="T80" fmla="*/ 3212 w 5810"/>
                  <a:gd name="T81" fmla="*/ 1136 h 1145"/>
                  <a:gd name="T82" fmla="*/ 3413 w 5810"/>
                  <a:gd name="T83" fmla="*/ 1119 h 1145"/>
                  <a:gd name="T84" fmla="*/ 3611 w 5810"/>
                  <a:gd name="T85" fmla="*/ 1094 h 1145"/>
                  <a:gd name="T86" fmla="*/ 3806 w 5810"/>
                  <a:gd name="T87" fmla="*/ 1061 h 1145"/>
                  <a:gd name="T88" fmla="*/ 3999 w 5810"/>
                  <a:gd name="T89" fmla="*/ 1019 h 1145"/>
                  <a:gd name="T90" fmla="*/ 4189 w 5810"/>
                  <a:gd name="T91" fmla="*/ 970 h 1145"/>
                  <a:gd name="T92" fmla="*/ 4376 w 5810"/>
                  <a:gd name="T93" fmla="*/ 914 h 1145"/>
                  <a:gd name="T94" fmla="*/ 4559 w 5810"/>
                  <a:gd name="T95" fmla="*/ 851 h 1145"/>
                  <a:gd name="T96" fmla="*/ 4739 w 5810"/>
                  <a:gd name="T97" fmla="*/ 780 h 1145"/>
                  <a:gd name="T98" fmla="*/ 4915 w 5810"/>
                  <a:gd name="T99" fmla="*/ 702 h 1145"/>
                  <a:gd name="T100" fmla="*/ 5088 w 5810"/>
                  <a:gd name="T101" fmla="*/ 617 h 1145"/>
                  <a:gd name="T102" fmla="*/ 5256 w 5810"/>
                  <a:gd name="T103" fmla="*/ 526 h 1145"/>
                  <a:gd name="T104" fmla="*/ 5420 w 5810"/>
                  <a:gd name="T105" fmla="*/ 428 h 1145"/>
                  <a:gd name="T106" fmla="*/ 5580 w 5810"/>
                  <a:gd name="T107" fmla="*/ 323 h 1145"/>
                  <a:gd name="T108" fmla="*/ 5735 w 5810"/>
                  <a:gd name="T109" fmla="*/ 214 h 1145"/>
                  <a:gd name="T110" fmla="*/ 5810 w 5810"/>
                  <a:gd name="T111" fmla="*/ 156 h 1145"/>
                  <a:gd name="T112" fmla="*/ 5743 w 5810"/>
                  <a:gd name="T113" fmla="*/ 116 h 1145"/>
                  <a:gd name="T114" fmla="*/ 5586 w 5810"/>
                  <a:gd name="T115" fmla="*/ 38 h 1145"/>
                  <a:gd name="T116" fmla="*/ 5499 w 5810"/>
                  <a:gd name="T117" fmla="*/ 2 h 1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10" h="1145">
                    <a:moveTo>
                      <a:pt x="5499" y="2"/>
                    </a:moveTo>
                    <a:lnTo>
                      <a:pt x="5358" y="91"/>
                    </a:lnTo>
                    <a:lnTo>
                      <a:pt x="5066" y="254"/>
                    </a:lnTo>
                    <a:lnTo>
                      <a:pt x="4761" y="397"/>
                    </a:lnTo>
                    <a:lnTo>
                      <a:pt x="4444" y="518"/>
                    </a:lnTo>
                    <a:lnTo>
                      <a:pt x="4117" y="616"/>
                    </a:lnTo>
                    <a:lnTo>
                      <a:pt x="3782" y="691"/>
                    </a:lnTo>
                    <a:lnTo>
                      <a:pt x="3438" y="743"/>
                    </a:lnTo>
                    <a:lnTo>
                      <a:pt x="3085" y="769"/>
                    </a:lnTo>
                    <a:lnTo>
                      <a:pt x="2907" y="770"/>
                    </a:lnTo>
                    <a:lnTo>
                      <a:pt x="2728" y="769"/>
                    </a:lnTo>
                    <a:lnTo>
                      <a:pt x="2375" y="743"/>
                    </a:lnTo>
                    <a:lnTo>
                      <a:pt x="2030" y="691"/>
                    </a:lnTo>
                    <a:lnTo>
                      <a:pt x="1694" y="616"/>
                    </a:lnTo>
                    <a:lnTo>
                      <a:pt x="1367" y="516"/>
                    </a:lnTo>
                    <a:lnTo>
                      <a:pt x="1051" y="395"/>
                    </a:lnTo>
                    <a:lnTo>
                      <a:pt x="746" y="253"/>
                    </a:lnTo>
                    <a:lnTo>
                      <a:pt x="452" y="90"/>
                    </a:lnTo>
                    <a:lnTo>
                      <a:pt x="311" y="0"/>
                    </a:lnTo>
                    <a:lnTo>
                      <a:pt x="226" y="36"/>
                    </a:lnTo>
                    <a:lnTo>
                      <a:pt x="70" y="113"/>
                    </a:lnTo>
                    <a:lnTo>
                      <a:pt x="0" y="153"/>
                    </a:lnTo>
                    <a:lnTo>
                      <a:pt x="76" y="211"/>
                    </a:lnTo>
                    <a:lnTo>
                      <a:pt x="232" y="322"/>
                    </a:lnTo>
                    <a:lnTo>
                      <a:pt x="391" y="426"/>
                    </a:lnTo>
                    <a:lnTo>
                      <a:pt x="555" y="524"/>
                    </a:lnTo>
                    <a:lnTo>
                      <a:pt x="724" y="616"/>
                    </a:lnTo>
                    <a:lnTo>
                      <a:pt x="897" y="701"/>
                    </a:lnTo>
                    <a:lnTo>
                      <a:pt x="1074" y="779"/>
                    </a:lnTo>
                    <a:lnTo>
                      <a:pt x="1254" y="849"/>
                    </a:lnTo>
                    <a:lnTo>
                      <a:pt x="1437" y="914"/>
                    </a:lnTo>
                    <a:lnTo>
                      <a:pt x="1624" y="970"/>
                    </a:lnTo>
                    <a:lnTo>
                      <a:pt x="1814" y="1019"/>
                    </a:lnTo>
                    <a:lnTo>
                      <a:pt x="2007" y="1060"/>
                    </a:lnTo>
                    <a:lnTo>
                      <a:pt x="2202" y="1093"/>
                    </a:lnTo>
                    <a:lnTo>
                      <a:pt x="2400" y="1119"/>
                    </a:lnTo>
                    <a:lnTo>
                      <a:pt x="2601" y="1136"/>
                    </a:lnTo>
                    <a:lnTo>
                      <a:pt x="2804" y="1145"/>
                    </a:lnTo>
                    <a:lnTo>
                      <a:pt x="2907" y="1145"/>
                    </a:lnTo>
                    <a:lnTo>
                      <a:pt x="3009" y="1145"/>
                    </a:lnTo>
                    <a:lnTo>
                      <a:pt x="3212" y="1136"/>
                    </a:lnTo>
                    <a:lnTo>
                      <a:pt x="3413" y="1119"/>
                    </a:lnTo>
                    <a:lnTo>
                      <a:pt x="3611" y="1094"/>
                    </a:lnTo>
                    <a:lnTo>
                      <a:pt x="3806" y="1061"/>
                    </a:lnTo>
                    <a:lnTo>
                      <a:pt x="3999" y="1019"/>
                    </a:lnTo>
                    <a:lnTo>
                      <a:pt x="4189" y="970"/>
                    </a:lnTo>
                    <a:lnTo>
                      <a:pt x="4376" y="914"/>
                    </a:lnTo>
                    <a:lnTo>
                      <a:pt x="4559" y="851"/>
                    </a:lnTo>
                    <a:lnTo>
                      <a:pt x="4739" y="780"/>
                    </a:lnTo>
                    <a:lnTo>
                      <a:pt x="4915" y="702"/>
                    </a:lnTo>
                    <a:lnTo>
                      <a:pt x="5088" y="617"/>
                    </a:lnTo>
                    <a:lnTo>
                      <a:pt x="5256" y="526"/>
                    </a:lnTo>
                    <a:lnTo>
                      <a:pt x="5420" y="428"/>
                    </a:lnTo>
                    <a:lnTo>
                      <a:pt x="5580" y="323"/>
                    </a:lnTo>
                    <a:lnTo>
                      <a:pt x="5735" y="214"/>
                    </a:lnTo>
                    <a:lnTo>
                      <a:pt x="5810" y="156"/>
                    </a:lnTo>
                    <a:lnTo>
                      <a:pt x="5743" y="116"/>
                    </a:lnTo>
                    <a:lnTo>
                      <a:pt x="5586" y="38"/>
                    </a:lnTo>
                    <a:lnTo>
                      <a:pt x="5499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98">
                <a:extLst>
                  <a:ext uri="{FF2B5EF4-FFF2-40B4-BE49-F238E27FC236}">
                    <a16:creationId xmlns:a16="http://schemas.microsoft.com/office/drawing/2014/main" id="{BE93CB18-BED7-4639-AFE5-F0F4A3595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3020" y="7350797"/>
                <a:ext cx="2746375" cy="477838"/>
              </a:xfrm>
              <a:custGeom>
                <a:avLst/>
                <a:gdLst>
                  <a:gd name="T0" fmla="*/ 4808 w 5188"/>
                  <a:gd name="T1" fmla="*/ 0 h 904"/>
                  <a:gd name="T2" fmla="*/ 4684 w 5188"/>
                  <a:gd name="T3" fmla="*/ 64 h 904"/>
                  <a:gd name="T4" fmla="*/ 4428 w 5188"/>
                  <a:gd name="T5" fmla="*/ 180 h 904"/>
                  <a:gd name="T6" fmla="*/ 4163 w 5188"/>
                  <a:gd name="T7" fmla="*/ 281 h 904"/>
                  <a:gd name="T8" fmla="*/ 3893 w 5188"/>
                  <a:gd name="T9" fmla="*/ 368 h 904"/>
                  <a:gd name="T10" fmla="*/ 3615 w 5188"/>
                  <a:gd name="T11" fmla="*/ 437 h 904"/>
                  <a:gd name="T12" fmla="*/ 3330 w 5188"/>
                  <a:gd name="T13" fmla="*/ 490 h 904"/>
                  <a:gd name="T14" fmla="*/ 3040 w 5188"/>
                  <a:gd name="T15" fmla="*/ 526 h 904"/>
                  <a:gd name="T16" fmla="*/ 2745 w 5188"/>
                  <a:gd name="T17" fmla="*/ 545 h 904"/>
                  <a:gd name="T18" fmla="*/ 2596 w 5188"/>
                  <a:gd name="T19" fmla="*/ 546 h 904"/>
                  <a:gd name="T20" fmla="*/ 2446 w 5188"/>
                  <a:gd name="T21" fmla="*/ 545 h 904"/>
                  <a:gd name="T22" fmla="*/ 2151 w 5188"/>
                  <a:gd name="T23" fmla="*/ 526 h 904"/>
                  <a:gd name="T24" fmla="*/ 1860 w 5188"/>
                  <a:gd name="T25" fmla="*/ 490 h 904"/>
                  <a:gd name="T26" fmla="*/ 1576 w 5188"/>
                  <a:gd name="T27" fmla="*/ 437 h 904"/>
                  <a:gd name="T28" fmla="*/ 1297 w 5188"/>
                  <a:gd name="T29" fmla="*/ 368 h 904"/>
                  <a:gd name="T30" fmla="*/ 1026 w 5188"/>
                  <a:gd name="T31" fmla="*/ 281 h 904"/>
                  <a:gd name="T32" fmla="*/ 761 w 5188"/>
                  <a:gd name="T33" fmla="*/ 180 h 904"/>
                  <a:gd name="T34" fmla="*/ 505 w 5188"/>
                  <a:gd name="T35" fmla="*/ 64 h 904"/>
                  <a:gd name="T36" fmla="*/ 380 w 5188"/>
                  <a:gd name="T37" fmla="*/ 0 h 904"/>
                  <a:gd name="T38" fmla="*/ 278 w 5188"/>
                  <a:gd name="T39" fmla="*/ 31 h 904"/>
                  <a:gd name="T40" fmla="*/ 88 w 5188"/>
                  <a:gd name="T41" fmla="*/ 97 h 904"/>
                  <a:gd name="T42" fmla="*/ 0 w 5188"/>
                  <a:gd name="T43" fmla="*/ 133 h 904"/>
                  <a:gd name="T44" fmla="*/ 141 w 5188"/>
                  <a:gd name="T45" fmla="*/ 222 h 904"/>
                  <a:gd name="T46" fmla="*/ 435 w 5188"/>
                  <a:gd name="T47" fmla="*/ 385 h 904"/>
                  <a:gd name="T48" fmla="*/ 740 w 5188"/>
                  <a:gd name="T49" fmla="*/ 528 h 904"/>
                  <a:gd name="T50" fmla="*/ 1056 w 5188"/>
                  <a:gd name="T51" fmla="*/ 649 h 904"/>
                  <a:gd name="T52" fmla="*/ 1383 w 5188"/>
                  <a:gd name="T53" fmla="*/ 748 h 904"/>
                  <a:gd name="T54" fmla="*/ 1719 w 5188"/>
                  <a:gd name="T55" fmla="*/ 823 h 904"/>
                  <a:gd name="T56" fmla="*/ 2064 w 5188"/>
                  <a:gd name="T57" fmla="*/ 875 h 904"/>
                  <a:gd name="T58" fmla="*/ 2417 w 5188"/>
                  <a:gd name="T59" fmla="*/ 901 h 904"/>
                  <a:gd name="T60" fmla="*/ 2596 w 5188"/>
                  <a:gd name="T61" fmla="*/ 904 h 904"/>
                  <a:gd name="T62" fmla="*/ 2774 w 5188"/>
                  <a:gd name="T63" fmla="*/ 901 h 904"/>
                  <a:gd name="T64" fmla="*/ 3127 w 5188"/>
                  <a:gd name="T65" fmla="*/ 875 h 904"/>
                  <a:gd name="T66" fmla="*/ 3471 w 5188"/>
                  <a:gd name="T67" fmla="*/ 825 h 904"/>
                  <a:gd name="T68" fmla="*/ 3806 w 5188"/>
                  <a:gd name="T69" fmla="*/ 748 h 904"/>
                  <a:gd name="T70" fmla="*/ 4133 w 5188"/>
                  <a:gd name="T71" fmla="*/ 650 h 904"/>
                  <a:gd name="T72" fmla="*/ 4450 w 5188"/>
                  <a:gd name="T73" fmla="*/ 529 h 904"/>
                  <a:gd name="T74" fmla="*/ 4755 w 5188"/>
                  <a:gd name="T75" fmla="*/ 386 h 904"/>
                  <a:gd name="T76" fmla="*/ 5047 w 5188"/>
                  <a:gd name="T77" fmla="*/ 224 h 904"/>
                  <a:gd name="T78" fmla="*/ 5188 w 5188"/>
                  <a:gd name="T79" fmla="*/ 134 h 904"/>
                  <a:gd name="T80" fmla="*/ 5101 w 5188"/>
                  <a:gd name="T81" fmla="*/ 98 h 904"/>
                  <a:gd name="T82" fmla="*/ 4911 w 5188"/>
                  <a:gd name="T83" fmla="*/ 31 h 904"/>
                  <a:gd name="T84" fmla="*/ 4808 w 5188"/>
                  <a:gd name="T85" fmla="*/ 0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88" h="904">
                    <a:moveTo>
                      <a:pt x="4808" y="0"/>
                    </a:moveTo>
                    <a:lnTo>
                      <a:pt x="4684" y="64"/>
                    </a:lnTo>
                    <a:lnTo>
                      <a:pt x="4428" y="180"/>
                    </a:lnTo>
                    <a:lnTo>
                      <a:pt x="4163" y="281"/>
                    </a:lnTo>
                    <a:lnTo>
                      <a:pt x="3893" y="368"/>
                    </a:lnTo>
                    <a:lnTo>
                      <a:pt x="3615" y="437"/>
                    </a:lnTo>
                    <a:lnTo>
                      <a:pt x="3330" y="490"/>
                    </a:lnTo>
                    <a:lnTo>
                      <a:pt x="3040" y="526"/>
                    </a:lnTo>
                    <a:lnTo>
                      <a:pt x="2745" y="545"/>
                    </a:lnTo>
                    <a:lnTo>
                      <a:pt x="2596" y="546"/>
                    </a:lnTo>
                    <a:lnTo>
                      <a:pt x="2446" y="545"/>
                    </a:lnTo>
                    <a:lnTo>
                      <a:pt x="2151" y="526"/>
                    </a:lnTo>
                    <a:lnTo>
                      <a:pt x="1860" y="490"/>
                    </a:lnTo>
                    <a:lnTo>
                      <a:pt x="1576" y="437"/>
                    </a:lnTo>
                    <a:lnTo>
                      <a:pt x="1297" y="368"/>
                    </a:lnTo>
                    <a:lnTo>
                      <a:pt x="1026" y="281"/>
                    </a:lnTo>
                    <a:lnTo>
                      <a:pt x="761" y="180"/>
                    </a:lnTo>
                    <a:lnTo>
                      <a:pt x="505" y="64"/>
                    </a:lnTo>
                    <a:lnTo>
                      <a:pt x="380" y="0"/>
                    </a:lnTo>
                    <a:lnTo>
                      <a:pt x="278" y="31"/>
                    </a:lnTo>
                    <a:lnTo>
                      <a:pt x="88" y="97"/>
                    </a:lnTo>
                    <a:lnTo>
                      <a:pt x="0" y="133"/>
                    </a:lnTo>
                    <a:lnTo>
                      <a:pt x="141" y="222"/>
                    </a:lnTo>
                    <a:lnTo>
                      <a:pt x="435" y="385"/>
                    </a:lnTo>
                    <a:lnTo>
                      <a:pt x="740" y="528"/>
                    </a:lnTo>
                    <a:lnTo>
                      <a:pt x="1056" y="649"/>
                    </a:lnTo>
                    <a:lnTo>
                      <a:pt x="1383" y="748"/>
                    </a:lnTo>
                    <a:lnTo>
                      <a:pt x="1719" y="823"/>
                    </a:lnTo>
                    <a:lnTo>
                      <a:pt x="2064" y="875"/>
                    </a:lnTo>
                    <a:lnTo>
                      <a:pt x="2417" y="901"/>
                    </a:lnTo>
                    <a:lnTo>
                      <a:pt x="2596" y="904"/>
                    </a:lnTo>
                    <a:lnTo>
                      <a:pt x="2774" y="901"/>
                    </a:lnTo>
                    <a:lnTo>
                      <a:pt x="3127" y="875"/>
                    </a:lnTo>
                    <a:lnTo>
                      <a:pt x="3471" y="825"/>
                    </a:lnTo>
                    <a:lnTo>
                      <a:pt x="3806" y="748"/>
                    </a:lnTo>
                    <a:lnTo>
                      <a:pt x="4133" y="650"/>
                    </a:lnTo>
                    <a:lnTo>
                      <a:pt x="4450" y="529"/>
                    </a:lnTo>
                    <a:lnTo>
                      <a:pt x="4755" y="386"/>
                    </a:lnTo>
                    <a:lnTo>
                      <a:pt x="5047" y="224"/>
                    </a:lnTo>
                    <a:lnTo>
                      <a:pt x="5188" y="134"/>
                    </a:lnTo>
                    <a:lnTo>
                      <a:pt x="5101" y="98"/>
                    </a:lnTo>
                    <a:lnTo>
                      <a:pt x="4911" y="31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99">
                <a:extLst>
                  <a:ext uri="{FF2B5EF4-FFF2-40B4-BE49-F238E27FC236}">
                    <a16:creationId xmlns:a16="http://schemas.microsoft.com/office/drawing/2014/main" id="{281FFAB4-1312-4118-8F01-CEE60C0B7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045" y="7287297"/>
                <a:ext cx="2344737" cy="350838"/>
              </a:xfrm>
              <a:custGeom>
                <a:avLst/>
                <a:gdLst>
                  <a:gd name="T0" fmla="*/ 3934 w 4429"/>
                  <a:gd name="T1" fmla="*/ 2 h 665"/>
                  <a:gd name="T2" fmla="*/ 3833 w 4429"/>
                  <a:gd name="T3" fmla="*/ 41 h 665"/>
                  <a:gd name="T4" fmla="*/ 3630 w 4429"/>
                  <a:gd name="T5" fmla="*/ 108 h 665"/>
                  <a:gd name="T6" fmla="*/ 3423 w 4429"/>
                  <a:gd name="T7" fmla="*/ 167 h 665"/>
                  <a:gd name="T8" fmla="*/ 3211 w 4429"/>
                  <a:gd name="T9" fmla="*/ 218 h 665"/>
                  <a:gd name="T10" fmla="*/ 2995 w 4429"/>
                  <a:gd name="T11" fmla="*/ 258 h 665"/>
                  <a:gd name="T12" fmla="*/ 2776 w 4429"/>
                  <a:gd name="T13" fmla="*/ 288 h 665"/>
                  <a:gd name="T14" fmla="*/ 2554 w 4429"/>
                  <a:gd name="T15" fmla="*/ 310 h 665"/>
                  <a:gd name="T16" fmla="*/ 2331 w 4429"/>
                  <a:gd name="T17" fmla="*/ 320 h 665"/>
                  <a:gd name="T18" fmla="*/ 2218 w 4429"/>
                  <a:gd name="T19" fmla="*/ 322 h 665"/>
                  <a:gd name="T20" fmla="*/ 2104 w 4429"/>
                  <a:gd name="T21" fmla="*/ 320 h 665"/>
                  <a:gd name="T22" fmla="*/ 1879 w 4429"/>
                  <a:gd name="T23" fmla="*/ 310 h 665"/>
                  <a:gd name="T24" fmla="*/ 1657 w 4429"/>
                  <a:gd name="T25" fmla="*/ 288 h 665"/>
                  <a:gd name="T26" fmla="*/ 1439 w 4429"/>
                  <a:gd name="T27" fmla="*/ 258 h 665"/>
                  <a:gd name="T28" fmla="*/ 1223 w 4429"/>
                  <a:gd name="T29" fmla="*/ 218 h 665"/>
                  <a:gd name="T30" fmla="*/ 1011 w 4429"/>
                  <a:gd name="T31" fmla="*/ 167 h 665"/>
                  <a:gd name="T32" fmla="*/ 802 w 4429"/>
                  <a:gd name="T33" fmla="*/ 107 h 665"/>
                  <a:gd name="T34" fmla="*/ 598 w 4429"/>
                  <a:gd name="T35" fmla="*/ 38 h 665"/>
                  <a:gd name="T36" fmla="*/ 497 w 4429"/>
                  <a:gd name="T37" fmla="*/ 0 h 665"/>
                  <a:gd name="T38" fmla="*/ 366 w 4429"/>
                  <a:gd name="T39" fmla="*/ 28 h 665"/>
                  <a:gd name="T40" fmla="*/ 117 w 4429"/>
                  <a:gd name="T41" fmla="*/ 87 h 665"/>
                  <a:gd name="T42" fmla="*/ 0 w 4429"/>
                  <a:gd name="T43" fmla="*/ 120 h 665"/>
                  <a:gd name="T44" fmla="*/ 126 w 4429"/>
                  <a:gd name="T45" fmla="*/ 183 h 665"/>
                  <a:gd name="T46" fmla="*/ 382 w 4429"/>
                  <a:gd name="T47" fmla="*/ 300 h 665"/>
                  <a:gd name="T48" fmla="*/ 647 w 4429"/>
                  <a:gd name="T49" fmla="*/ 401 h 665"/>
                  <a:gd name="T50" fmla="*/ 919 w 4429"/>
                  <a:gd name="T51" fmla="*/ 487 h 665"/>
                  <a:gd name="T52" fmla="*/ 1197 w 4429"/>
                  <a:gd name="T53" fmla="*/ 556 h 665"/>
                  <a:gd name="T54" fmla="*/ 1482 w 4429"/>
                  <a:gd name="T55" fmla="*/ 610 h 665"/>
                  <a:gd name="T56" fmla="*/ 1771 w 4429"/>
                  <a:gd name="T57" fmla="*/ 646 h 665"/>
                  <a:gd name="T58" fmla="*/ 2066 w 4429"/>
                  <a:gd name="T59" fmla="*/ 663 h 665"/>
                  <a:gd name="T60" fmla="*/ 2216 w 4429"/>
                  <a:gd name="T61" fmla="*/ 665 h 665"/>
                  <a:gd name="T62" fmla="*/ 2364 w 4429"/>
                  <a:gd name="T63" fmla="*/ 663 h 665"/>
                  <a:gd name="T64" fmla="*/ 2659 w 4429"/>
                  <a:gd name="T65" fmla="*/ 646 h 665"/>
                  <a:gd name="T66" fmla="*/ 2950 w 4429"/>
                  <a:gd name="T67" fmla="*/ 610 h 665"/>
                  <a:gd name="T68" fmla="*/ 3234 w 4429"/>
                  <a:gd name="T69" fmla="*/ 556 h 665"/>
                  <a:gd name="T70" fmla="*/ 3512 w 4429"/>
                  <a:gd name="T71" fmla="*/ 486 h 665"/>
                  <a:gd name="T72" fmla="*/ 3784 w 4429"/>
                  <a:gd name="T73" fmla="*/ 401 h 665"/>
                  <a:gd name="T74" fmla="*/ 4047 w 4429"/>
                  <a:gd name="T75" fmla="*/ 300 h 665"/>
                  <a:gd name="T76" fmla="*/ 4304 w 4429"/>
                  <a:gd name="T77" fmla="*/ 183 h 665"/>
                  <a:gd name="T78" fmla="*/ 4429 w 4429"/>
                  <a:gd name="T79" fmla="*/ 120 h 665"/>
                  <a:gd name="T80" fmla="*/ 4314 w 4429"/>
                  <a:gd name="T81" fmla="*/ 88 h 665"/>
                  <a:gd name="T82" fmla="*/ 4065 w 4429"/>
                  <a:gd name="T83" fmla="*/ 29 h 665"/>
                  <a:gd name="T84" fmla="*/ 3934 w 4429"/>
                  <a:gd name="T85" fmla="*/ 2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429" h="665">
                    <a:moveTo>
                      <a:pt x="3934" y="2"/>
                    </a:moveTo>
                    <a:lnTo>
                      <a:pt x="3833" y="41"/>
                    </a:lnTo>
                    <a:lnTo>
                      <a:pt x="3630" y="108"/>
                    </a:lnTo>
                    <a:lnTo>
                      <a:pt x="3423" y="167"/>
                    </a:lnTo>
                    <a:lnTo>
                      <a:pt x="3211" y="218"/>
                    </a:lnTo>
                    <a:lnTo>
                      <a:pt x="2995" y="258"/>
                    </a:lnTo>
                    <a:lnTo>
                      <a:pt x="2776" y="288"/>
                    </a:lnTo>
                    <a:lnTo>
                      <a:pt x="2554" y="310"/>
                    </a:lnTo>
                    <a:lnTo>
                      <a:pt x="2331" y="320"/>
                    </a:lnTo>
                    <a:lnTo>
                      <a:pt x="2218" y="322"/>
                    </a:lnTo>
                    <a:lnTo>
                      <a:pt x="2104" y="320"/>
                    </a:lnTo>
                    <a:lnTo>
                      <a:pt x="1879" y="310"/>
                    </a:lnTo>
                    <a:lnTo>
                      <a:pt x="1657" y="288"/>
                    </a:lnTo>
                    <a:lnTo>
                      <a:pt x="1439" y="258"/>
                    </a:lnTo>
                    <a:lnTo>
                      <a:pt x="1223" y="218"/>
                    </a:lnTo>
                    <a:lnTo>
                      <a:pt x="1011" y="167"/>
                    </a:lnTo>
                    <a:lnTo>
                      <a:pt x="802" y="107"/>
                    </a:lnTo>
                    <a:lnTo>
                      <a:pt x="598" y="38"/>
                    </a:lnTo>
                    <a:lnTo>
                      <a:pt x="497" y="0"/>
                    </a:lnTo>
                    <a:lnTo>
                      <a:pt x="366" y="28"/>
                    </a:lnTo>
                    <a:lnTo>
                      <a:pt x="117" y="87"/>
                    </a:lnTo>
                    <a:lnTo>
                      <a:pt x="0" y="120"/>
                    </a:lnTo>
                    <a:lnTo>
                      <a:pt x="126" y="183"/>
                    </a:lnTo>
                    <a:lnTo>
                      <a:pt x="382" y="300"/>
                    </a:lnTo>
                    <a:lnTo>
                      <a:pt x="647" y="401"/>
                    </a:lnTo>
                    <a:lnTo>
                      <a:pt x="919" y="487"/>
                    </a:lnTo>
                    <a:lnTo>
                      <a:pt x="1197" y="556"/>
                    </a:lnTo>
                    <a:lnTo>
                      <a:pt x="1482" y="610"/>
                    </a:lnTo>
                    <a:lnTo>
                      <a:pt x="1771" y="646"/>
                    </a:lnTo>
                    <a:lnTo>
                      <a:pt x="2066" y="663"/>
                    </a:lnTo>
                    <a:lnTo>
                      <a:pt x="2216" y="665"/>
                    </a:lnTo>
                    <a:lnTo>
                      <a:pt x="2364" y="663"/>
                    </a:lnTo>
                    <a:lnTo>
                      <a:pt x="2659" y="646"/>
                    </a:lnTo>
                    <a:lnTo>
                      <a:pt x="2950" y="610"/>
                    </a:lnTo>
                    <a:lnTo>
                      <a:pt x="3234" y="556"/>
                    </a:lnTo>
                    <a:lnTo>
                      <a:pt x="3512" y="486"/>
                    </a:lnTo>
                    <a:lnTo>
                      <a:pt x="3784" y="401"/>
                    </a:lnTo>
                    <a:lnTo>
                      <a:pt x="4047" y="300"/>
                    </a:lnTo>
                    <a:lnTo>
                      <a:pt x="4304" y="183"/>
                    </a:lnTo>
                    <a:lnTo>
                      <a:pt x="4429" y="120"/>
                    </a:lnTo>
                    <a:lnTo>
                      <a:pt x="4314" y="88"/>
                    </a:lnTo>
                    <a:lnTo>
                      <a:pt x="4065" y="29"/>
                    </a:lnTo>
                    <a:lnTo>
                      <a:pt x="3934" y="2"/>
                    </a:lnTo>
                    <a:close/>
                  </a:path>
                </a:pathLst>
              </a:custGeom>
              <a:solidFill>
                <a:srgbClr val="D5D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100">
                <a:extLst>
                  <a:ext uri="{FF2B5EF4-FFF2-40B4-BE49-F238E27FC236}">
                    <a16:creationId xmlns:a16="http://schemas.microsoft.com/office/drawing/2014/main" id="{8ADED0CD-EF06-4C90-A01F-A22A6E790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570" y="7204747"/>
                <a:ext cx="1819275" cy="252413"/>
              </a:xfrm>
              <a:custGeom>
                <a:avLst/>
                <a:gdLst>
                  <a:gd name="T0" fmla="*/ 1713 w 3437"/>
                  <a:gd name="T1" fmla="*/ 0 h 477"/>
                  <a:gd name="T2" fmla="*/ 1477 w 3437"/>
                  <a:gd name="T3" fmla="*/ 1 h 477"/>
                  <a:gd name="T4" fmla="*/ 1024 w 3437"/>
                  <a:gd name="T5" fmla="*/ 23 h 477"/>
                  <a:gd name="T6" fmla="*/ 593 w 3437"/>
                  <a:gd name="T7" fmla="*/ 62 h 477"/>
                  <a:gd name="T8" fmla="*/ 190 w 3437"/>
                  <a:gd name="T9" fmla="*/ 119 h 477"/>
                  <a:gd name="T10" fmla="*/ 0 w 3437"/>
                  <a:gd name="T11" fmla="*/ 155 h 477"/>
                  <a:gd name="T12" fmla="*/ 101 w 3437"/>
                  <a:gd name="T13" fmla="*/ 193 h 477"/>
                  <a:gd name="T14" fmla="*/ 305 w 3437"/>
                  <a:gd name="T15" fmla="*/ 262 h 477"/>
                  <a:gd name="T16" fmla="*/ 514 w 3437"/>
                  <a:gd name="T17" fmla="*/ 322 h 477"/>
                  <a:gd name="T18" fmla="*/ 726 w 3437"/>
                  <a:gd name="T19" fmla="*/ 373 h 477"/>
                  <a:gd name="T20" fmla="*/ 942 w 3437"/>
                  <a:gd name="T21" fmla="*/ 413 h 477"/>
                  <a:gd name="T22" fmla="*/ 1160 w 3437"/>
                  <a:gd name="T23" fmla="*/ 443 h 477"/>
                  <a:gd name="T24" fmla="*/ 1382 w 3437"/>
                  <a:gd name="T25" fmla="*/ 465 h 477"/>
                  <a:gd name="T26" fmla="*/ 1607 w 3437"/>
                  <a:gd name="T27" fmla="*/ 475 h 477"/>
                  <a:gd name="T28" fmla="*/ 1721 w 3437"/>
                  <a:gd name="T29" fmla="*/ 477 h 477"/>
                  <a:gd name="T30" fmla="*/ 1834 w 3437"/>
                  <a:gd name="T31" fmla="*/ 475 h 477"/>
                  <a:gd name="T32" fmla="*/ 2057 w 3437"/>
                  <a:gd name="T33" fmla="*/ 465 h 477"/>
                  <a:gd name="T34" fmla="*/ 2279 w 3437"/>
                  <a:gd name="T35" fmla="*/ 443 h 477"/>
                  <a:gd name="T36" fmla="*/ 2498 w 3437"/>
                  <a:gd name="T37" fmla="*/ 413 h 477"/>
                  <a:gd name="T38" fmla="*/ 2714 w 3437"/>
                  <a:gd name="T39" fmla="*/ 373 h 477"/>
                  <a:gd name="T40" fmla="*/ 2926 w 3437"/>
                  <a:gd name="T41" fmla="*/ 322 h 477"/>
                  <a:gd name="T42" fmla="*/ 3133 w 3437"/>
                  <a:gd name="T43" fmla="*/ 263 h 477"/>
                  <a:gd name="T44" fmla="*/ 3336 w 3437"/>
                  <a:gd name="T45" fmla="*/ 196 h 477"/>
                  <a:gd name="T46" fmla="*/ 3437 w 3437"/>
                  <a:gd name="T47" fmla="*/ 157 h 477"/>
                  <a:gd name="T48" fmla="*/ 3247 w 3437"/>
                  <a:gd name="T49" fmla="*/ 121 h 477"/>
                  <a:gd name="T50" fmla="*/ 2839 w 3437"/>
                  <a:gd name="T51" fmla="*/ 63 h 477"/>
                  <a:gd name="T52" fmla="*/ 2406 w 3437"/>
                  <a:gd name="T53" fmla="*/ 23 h 477"/>
                  <a:gd name="T54" fmla="*/ 1949 w 3437"/>
                  <a:gd name="T55" fmla="*/ 1 h 477"/>
                  <a:gd name="T56" fmla="*/ 1713 w 3437"/>
                  <a:gd name="T57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437" h="477">
                    <a:moveTo>
                      <a:pt x="1713" y="0"/>
                    </a:moveTo>
                    <a:lnTo>
                      <a:pt x="1477" y="1"/>
                    </a:lnTo>
                    <a:lnTo>
                      <a:pt x="1024" y="23"/>
                    </a:lnTo>
                    <a:lnTo>
                      <a:pt x="593" y="62"/>
                    </a:lnTo>
                    <a:lnTo>
                      <a:pt x="190" y="119"/>
                    </a:lnTo>
                    <a:lnTo>
                      <a:pt x="0" y="155"/>
                    </a:lnTo>
                    <a:lnTo>
                      <a:pt x="101" y="193"/>
                    </a:lnTo>
                    <a:lnTo>
                      <a:pt x="305" y="262"/>
                    </a:lnTo>
                    <a:lnTo>
                      <a:pt x="514" y="322"/>
                    </a:lnTo>
                    <a:lnTo>
                      <a:pt x="726" y="373"/>
                    </a:lnTo>
                    <a:lnTo>
                      <a:pt x="942" y="413"/>
                    </a:lnTo>
                    <a:lnTo>
                      <a:pt x="1160" y="443"/>
                    </a:lnTo>
                    <a:lnTo>
                      <a:pt x="1382" y="465"/>
                    </a:lnTo>
                    <a:lnTo>
                      <a:pt x="1607" y="475"/>
                    </a:lnTo>
                    <a:lnTo>
                      <a:pt x="1721" y="477"/>
                    </a:lnTo>
                    <a:lnTo>
                      <a:pt x="1834" y="475"/>
                    </a:lnTo>
                    <a:lnTo>
                      <a:pt x="2057" y="465"/>
                    </a:lnTo>
                    <a:lnTo>
                      <a:pt x="2279" y="443"/>
                    </a:lnTo>
                    <a:lnTo>
                      <a:pt x="2498" y="413"/>
                    </a:lnTo>
                    <a:lnTo>
                      <a:pt x="2714" y="373"/>
                    </a:lnTo>
                    <a:lnTo>
                      <a:pt x="2926" y="322"/>
                    </a:lnTo>
                    <a:lnTo>
                      <a:pt x="3133" y="263"/>
                    </a:lnTo>
                    <a:lnTo>
                      <a:pt x="3336" y="196"/>
                    </a:lnTo>
                    <a:lnTo>
                      <a:pt x="3437" y="157"/>
                    </a:lnTo>
                    <a:lnTo>
                      <a:pt x="3247" y="121"/>
                    </a:lnTo>
                    <a:lnTo>
                      <a:pt x="2839" y="63"/>
                    </a:lnTo>
                    <a:lnTo>
                      <a:pt x="2406" y="23"/>
                    </a:lnTo>
                    <a:lnTo>
                      <a:pt x="1949" y="1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rgbClr val="AAA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106">
                <a:extLst>
                  <a:ext uri="{FF2B5EF4-FFF2-40B4-BE49-F238E27FC236}">
                    <a16:creationId xmlns:a16="http://schemas.microsoft.com/office/drawing/2014/main" id="{5ABAC59C-E03F-45EB-BFD8-C8650B5E0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80597"/>
                <a:ext cx="1792287" cy="2486025"/>
              </a:xfrm>
              <a:custGeom>
                <a:avLst/>
                <a:gdLst>
                  <a:gd name="T0" fmla="*/ 1607 w 3389"/>
                  <a:gd name="T1" fmla="*/ 1 h 4697"/>
                  <a:gd name="T2" fmla="*/ 1271 w 3389"/>
                  <a:gd name="T3" fmla="*/ 33 h 4697"/>
                  <a:gd name="T4" fmla="*/ 960 w 3389"/>
                  <a:gd name="T5" fmla="*/ 118 h 4697"/>
                  <a:gd name="T6" fmla="*/ 681 w 3389"/>
                  <a:gd name="T7" fmla="*/ 265 h 4697"/>
                  <a:gd name="T8" fmla="*/ 439 w 3389"/>
                  <a:gd name="T9" fmla="*/ 489 h 4697"/>
                  <a:gd name="T10" fmla="*/ 245 w 3389"/>
                  <a:gd name="T11" fmla="*/ 797 h 4697"/>
                  <a:gd name="T12" fmla="*/ 102 w 3389"/>
                  <a:gd name="T13" fmla="*/ 1203 h 4697"/>
                  <a:gd name="T14" fmla="*/ 19 w 3389"/>
                  <a:gd name="T15" fmla="*/ 1718 h 4697"/>
                  <a:gd name="T16" fmla="*/ 0 w 3389"/>
                  <a:gd name="T17" fmla="*/ 2183 h 4697"/>
                  <a:gd name="T18" fmla="*/ 12 w 3389"/>
                  <a:gd name="T19" fmla="*/ 2509 h 4697"/>
                  <a:gd name="T20" fmla="*/ 62 w 3389"/>
                  <a:gd name="T21" fmla="*/ 2900 h 4697"/>
                  <a:gd name="T22" fmla="*/ 148 w 3389"/>
                  <a:gd name="T23" fmla="*/ 3247 h 4697"/>
                  <a:gd name="T24" fmla="*/ 263 w 3389"/>
                  <a:gd name="T25" fmla="*/ 3550 h 4697"/>
                  <a:gd name="T26" fmla="*/ 334 w 3389"/>
                  <a:gd name="T27" fmla="*/ 3692 h 4697"/>
                  <a:gd name="T28" fmla="*/ 500 w 3389"/>
                  <a:gd name="T29" fmla="*/ 3958 h 4697"/>
                  <a:gd name="T30" fmla="*/ 681 w 3389"/>
                  <a:gd name="T31" fmla="*/ 4175 h 4697"/>
                  <a:gd name="T32" fmla="*/ 874 w 3389"/>
                  <a:gd name="T33" fmla="*/ 4352 h 4697"/>
                  <a:gd name="T34" fmla="*/ 1068 w 3389"/>
                  <a:gd name="T35" fmla="*/ 4489 h 4697"/>
                  <a:gd name="T36" fmla="*/ 1304 w 3389"/>
                  <a:gd name="T37" fmla="*/ 4609 h 4697"/>
                  <a:gd name="T38" fmla="*/ 1630 w 3389"/>
                  <a:gd name="T39" fmla="*/ 4694 h 4697"/>
                  <a:gd name="T40" fmla="*/ 1759 w 3389"/>
                  <a:gd name="T41" fmla="*/ 4694 h 4697"/>
                  <a:gd name="T42" fmla="*/ 2085 w 3389"/>
                  <a:gd name="T43" fmla="*/ 4609 h 4697"/>
                  <a:gd name="T44" fmla="*/ 2321 w 3389"/>
                  <a:gd name="T45" fmla="*/ 4489 h 4697"/>
                  <a:gd name="T46" fmla="*/ 2515 w 3389"/>
                  <a:gd name="T47" fmla="*/ 4352 h 4697"/>
                  <a:gd name="T48" fmla="*/ 2708 w 3389"/>
                  <a:gd name="T49" fmla="*/ 4175 h 4697"/>
                  <a:gd name="T50" fmla="*/ 2889 w 3389"/>
                  <a:gd name="T51" fmla="*/ 3958 h 4697"/>
                  <a:gd name="T52" fmla="*/ 3055 w 3389"/>
                  <a:gd name="T53" fmla="*/ 3692 h 4697"/>
                  <a:gd name="T54" fmla="*/ 3126 w 3389"/>
                  <a:gd name="T55" fmla="*/ 3550 h 4697"/>
                  <a:gd name="T56" fmla="*/ 3241 w 3389"/>
                  <a:gd name="T57" fmla="*/ 3247 h 4697"/>
                  <a:gd name="T58" fmla="*/ 3327 w 3389"/>
                  <a:gd name="T59" fmla="*/ 2900 h 4697"/>
                  <a:gd name="T60" fmla="*/ 3377 w 3389"/>
                  <a:gd name="T61" fmla="*/ 2509 h 4697"/>
                  <a:gd name="T62" fmla="*/ 3389 w 3389"/>
                  <a:gd name="T63" fmla="*/ 2183 h 4697"/>
                  <a:gd name="T64" fmla="*/ 3370 w 3389"/>
                  <a:gd name="T65" fmla="*/ 1718 h 4697"/>
                  <a:gd name="T66" fmla="*/ 3287 w 3389"/>
                  <a:gd name="T67" fmla="*/ 1203 h 4697"/>
                  <a:gd name="T68" fmla="*/ 3144 w 3389"/>
                  <a:gd name="T69" fmla="*/ 797 h 4697"/>
                  <a:gd name="T70" fmla="*/ 2950 w 3389"/>
                  <a:gd name="T71" fmla="*/ 489 h 4697"/>
                  <a:gd name="T72" fmla="*/ 2708 w 3389"/>
                  <a:gd name="T73" fmla="*/ 265 h 4697"/>
                  <a:gd name="T74" fmla="*/ 2429 w 3389"/>
                  <a:gd name="T75" fmla="*/ 118 h 4697"/>
                  <a:gd name="T76" fmla="*/ 2118 w 3389"/>
                  <a:gd name="T77" fmla="*/ 33 h 4697"/>
                  <a:gd name="T78" fmla="*/ 1782 w 3389"/>
                  <a:gd name="T79" fmla="*/ 1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9" h="4697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2"/>
                    </a:lnTo>
                    <a:lnTo>
                      <a:pt x="1271" y="33"/>
                    </a:lnTo>
                    <a:lnTo>
                      <a:pt x="1111" y="68"/>
                    </a:lnTo>
                    <a:lnTo>
                      <a:pt x="960" y="118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8"/>
                    </a:lnTo>
                    <a:lnTo>
                      <a:pt x="439" y="489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7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6"/>
                    </a:lnTo>
                    <a:lnTo>
                      <a:pt x="12" y="2509"/>
                    </a:lnTo>
                    <a:lnTo>
                      <a:pt x="32" y="2709"/>
                    </a:lnTo>
                    <a:lnTo>
                      <a:pt x="62" y="2900"/>
                    </a:lnTo>
                    <a:lnTo>
                      <a:pt x="102" y="3078"/>
                    </a:lnTo>
                    <a:lnTo>
                      <a:pt x="148" y="3247"/>
                    </a:lnTo>
                    <a:lnTo>
                      <a:pt x="203" y="3404"/>
                    </a:lnTo>
                    <a:lnTo>
                      <a:pt x="263" y="3550"/>
                    </a:lnTo>
                    <a:lnTo>
                      <a:pt x="297" y="3619"/>
                    </a:lnTo>
                    <a:lnTo>
                      <a:pt x="334" y="3692"/>
                    </a:lnTo>
                    <a:lnTo>
                      <a:pt x="415" y="3831"/>
                    </a:lnTo>
                    <a:lnTo>
                      <a:pt x="500" y="3958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9"/>
                    </a:lnTo>
                    <a:lnTo>
                      <a:pt x="874" y="4352"/>
                    </a:lnTo>
                    <a:lnTo>
                      <a:pt x="970" y="4425"/>
                    </a:lnTo>
                    <a:lnTo>
                      <a:pt x="1068" y="4489"/>
                    </a:lnTo>
                    <a:lnTo>
                      <a:pt x="1165" y="4543"/>
                    </a:lnTo>
                    <a:lnTo>
                      <a:pt x="1304" y="4609"/>
                    </a:lnTo>
                    <a:lnTo>
                      <a:pt x="1479" y="4667"/>
                    </a:lnTo>
                    <a:lnTo>
                      <a:pt x="1630" y="4694"/>
                    </a:lnTo>
                    <a:lnTo>
                      <a:pt x="1695" y="4697"/>
                    </a:lnTo>
                    <a:lnTo>
                      <a:pt x="1759" y="4694"/>
                    </a:lnTo>
                    <a:lnTo>
                      <a:pt x="1910" y="4667"/>
                    </a:lnTo>
                    <a:lnTo>
                      <a:pt x="2085" y="4609"/>
                    </a:lnTo>
                    <a:lnTo>
                      <a:pt x="2224" y="4543"/>
                    </a:lnTo>
                    <a:lnTo>
                      <a:pt x="2321" y="4489"/>
                    </a:lnTo>
                    <a:lnTo>
                      <a:pt x="2419" y="4425"/>
                    </a:lnTo>
                    <a:lnTo>
                      <a:pt x="2515" y="4352"/>
                    </a:lnTo>
                    <a:lnTo>
                      <a:pt x="2613" y="4269"/>
                    </a:lnTo>
                    <a:lnTo>
                      <a:pt x="2708" y="4175"/>
                    </a:lnTo>
                    <a:lnTo>
                      <a:pt x="2800" y="4071"/>
                    </a:lnTo>
                    <a:lnTo>
                      <a:pt x="2889" y="3958"/>
                    </a:lnTo>
                    <a:lnTo>
                      <a:pt x="2974" y="3831"/>
                    </a:lnTo>
                    <a:lnTo>
                      <a:pt x="3055" y="3692"/>
                    </a:lnTo>
                    <a:lnTo>
                      <a:pt x="3092" y="3619"/>
                    </a:lnTo>
                    <a:lnTo>
                      <a:pt x="3126" y="3550"/>
                    </a:lnTo>
                    <a:lnTo>
                      <a:pt x="3186" y="3404"/>
                    </a:lnTo>
                    <a:lnTo>
                      <a:pt x="3241" y="3247"/>
                    </a:lnTo>
                    <a:lnTo>
                      <a:pt x="3287" y="3078"/>
                    </a:lnTo>
                    <a:lnTo>
                      <a:pt x="3327" y="2900"/>
                    </a:lnTo>
                    <a:lnTo>
                      <a:pt x="3357" y="2709"/>
                    </a:lnTo>
                    <a:lnTo>
                      <a:pt x="3377" y="2509"/>
                    </a:lnTo>
                    <a:lnTo>
                      <a:pt x="3389" y="2296"/>
                    </a:lnTo>
                    <a:lnTo>
                      <a:pt x="3389" y="2183"/>
                    </a:lnTo>
                    <a:lnTo>
                      <a:pt x="3388" y="2019"/>
                    </a:lnTo>
                    <a:lnTo>
                      <a:pt x="3370" y="1718"/>
                    </a:lnTo>
                    <a:lnTo>
                      <a:pt x="3337" y="1447"/>
                    </a:lnTo>
                    <a:lnTo>
                      <a:pt x="3287" y="1203"/>
                    </a:lnTo>
                    <a:lnTo>
                      <a:pt x="3223" y="987"/>
                    </a:lnTo>
                    <a:lnTo>
                      <a:pt x="3144" y="797"/>
                    </a:lnTo>
                    <a:lnTo>
                      <a:pt x="3054" y="631"/>
                    </a:lnTo>
                    <a:lnTo>
                      <a:pt x="2950" y="489"/>
                    </a:lnTo>
                    <a:lnTo>
                      <a:pt x="2835" y="368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8"/>
                    </a:lnTo>
                    <a:lnTo>
                      <a:pt x="2278" y="68"/>
                    </a:lnTo>
                    <a:lnTo>
                      <a:pt x="2118" y="33"/>
                    </a:lnTo>
                    <a:lnTo>
                      <a:pt x="1952" y="12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124">
                <a:extLst>
                  <a:ext uri="{FF2B5EF4-FFF2-40B4-BE49-F238E27FC236}">
                    <a16:creationId xmlns:a16="http://schemas.microsoft.com/office/drawing/2014/main" id="{2F47831F-D17A-4019-924A-19FED542C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7670" y="5623597"/>
                <a:ext cx="209550" cy="620713"/>
              </a:xfrm>
              <a:custGeom>
                <a:avLst/>
                <a:gdLst>
                  <a:gd name="T0" fmla="*/ 224 w 397"/>
                  <a:gd name="T1" fmla="*/ 0 h 1172"/>
                  <a:gd name="T2" fmla="*/ 194 w 397"/>
                  <a:gd name="T3" fmla="*/ 6 h 1172"/>
                  <a:gd name="T4" fmla="*/ 138 w 397"/>
                  <a:gd name="T5" fmla="*/ 22 h 1172"/>
                  <a:gd name="T6" fmla="*/ 89 w 397"/>
                  <a:gd name="T7" fmla="*/ 51 h 1172"/>
                  <a:gd name="T8" fmla="*/ 49 w 397"/>
                  <a:gd name="T9" fmla="*/ 96 h 1172"/>
                  <a:gd name="T10" fmla="*/ 18 w 397"/>
                  <a:gd name="T11" fmla="*/ 162 h 1172"/>
                  <a:gd name="T12" fmla="*/ 1 w 397"/>
                  <a:gd name="T13" fmla="*/ 254 h 1172"/>
                  <a:gd name="T14" fmla="*/ 0 w 397"/>
                  <a:gd name="T15" fmla="*/ 377 h 1172"/>
                  <a:gd name="T16" fmla="*/ 14 w 397"/>
                  <a:gd name="T17" fmla="*/ 537 h 1172"/>
                  <a:gd name="T18" fmla="*/ 30 w 397"/>
                  <a:gd name="T19" fmla="*/ 633 h 1172"/>
                  <a:gd name="T20" fmla="*/ 47 w 397"/>
                  <a:gd name="T21" fmla="*/ 728 h 1172"/>
                  <a:gd name="T22" fmla="*/ 85 w 397"/>
                  <a:gd name="T23" fmla="*/ 884 h 1172"/>
                  <a:gd name="T24" fmla="*/ 123 w 397"/>
                  <a:gd name="T25" fmla="*/ 999 h 1172"/>
                  <a:gd name="T26" fmla="*/ 165 w 397"/>
                  <a:gd name="T27" fmla="*/ 1081 h 1172"/>
                  <a:gd name="T28" fmla="*/ 210 w 397"/>
                  <a:gd name="T29" fmla="*/ 1133 h 1172"/>
                  <a:gd name="T30" fmla="*/ 259 w 397"/>
                  <a:gd name="T31" fmla="*/ 1162 h 1172"/>
                  <a:gd name="T32" fmla="*/ 311 w 397"/>
                  <a:gd name="T33" fmla="*/ 1172 h 1172"/>
                  <a:gd name="T34" fmla="*/ 367 w 397"/>
                  <a:gd name="T35" fmla="*/ 1169 h 1172"/>
                  <a:gd name="T36" fmla="*/ 397 w 397"/>
                  <a:gd name="T37" fmla="*/ 1165 h 1172"/>
                  <a:gd name="T38" fmla="*/ 224 w 397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224" y="0"/>
                    </a:moveTo>
                    <a:lnTo>
                      <a:pt x="194" y="6"/>
                    </a:lnTo>
                    <a:lnTo>
                      <a:pt x="138" y="22"/>
                    </a:lnTo>
                    <a:lnTo>
                      <a:pt x="89" y="51"/>
                    </a:lnTo>
                    <a:lnTo>
                      <a:pt x="49" y="96"/>
                    </a:lnTo>
                    <a:lnTo>
                      <a:pt x="18" y="162"/>
                    </a:lnTo>
                    <a:lnTo>
                      <a:pt x="1" y="254"/>
                    </a:lnTo>
                    <a:lnTo>
                      <a:pt x="0" y="377"/>
                    </a:lnTo>
                    <a:lnTo>
                      <a:pt x="14" y="537"/>
                    </a:lnTo>
                    <a:lnTo>
                      <a:pt x="30" y="633"/>
                    </a:lnTo>
                    <a:lnTo>
                      <a:pt x="47" y="728"/>
                    </a:lnTo>
                    <a:lnTo>
                      <a:pt x="85" y="884"/>
                    </a:lnTo>
                    <a:lnTo>
                      <a:pt x="123" y="999"/>
                    </a:lnTo>
                    <a:lnTo>
                      <a:pt x="165" y="1081"/>
                    </a:lnTo>
                    <a:lnTo>
                      <a:pt x="210" y="1133"/>
                    </a:lnTo>
                    <a:lnTo>
                      <a:pt x="259" y="1162"/>
                    </a:lnTo>
                    <a:lnTo>
                      <a:pt x="311" y="1172"/>
                    </a:lnTo>
                    <a:lnTo>
                      <a:pt x="367" y="1169"/>
                    </a:lnTo>
                    <a:lnTo>
                      <a:pt x="397" y="116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125">
                <a:extLst>
                  <a:ext uri="{FF2B5EF4-FFF2-40B4-BE49-F238E27FC236}">
                    <a16:creationId xmlns:a16="http://schemas.microsoft.com/office/drawing/2014/main" id="{5EE7BB47-3EDB-4F00-83F3-7161F6966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4440910"/>
                <a:ext cx="1792287" cy="1155700"/>
              </a:xfrm>
              <a:custGeom>
                <a:avLst/>
                <a:gdLst>
                  <a:gd name="T0" fmla="*/ 1607 w 3388"/>
                  <a:gd name="T1" fmla="*/ 1 h 2183"/>
                  <a:gd name="T2" fmla="*/ 1271 w 3388"/>
                  <a:gd name="T3" fmla="*/ 33 h 2183"/>
                  <a:gd name="T4" fmla="*/ 960 w 3388"/>
                  <a:gd name="T5" fmla="*/ 116 h 2183"/>
                  <a:gd name="T6" fmla="*/ 681 w 3388"/>
                  <a:gd name="T7" fmla="*/ 265 h 2183"/>
                  <a:gd name="T8" fmla="*/ 439 w 3388"/>
                  <a:gd name="T9" fmla="*/ 488 h 2183"/>
                  <a:gd name="T10" fmla="*/ 245 w 3388"/>
                  <a:gd name="T11" fmla="*/ 797 h 2183"/>
                  <a:gd name="T12" fmla="*/ 102 w 3388"/>
                  <a:gd name="T13" fmla="*/ 1203 h 2183"/>
                  <a:gd name="T14" fmla="*/ 19 w 3388"/>
                  <a:gd name="T15" fmla="*/ 1718 h 2183"/>
                  <a:gd name="T16" fmla="*/ 0 w 3388"/>
                  <a:gd name="T17" fmla="*/ 2183 h 2183"/>
                  <a:gd name="T18" fmla="*/ 60 w 3388"/>
                  <a:gd name="T19" fmla="*/ 2020 h 2183"/>
                  <a:gd name="T20" fmla="*/ 199 w 3388"/>
                  <a:gd name="T21" fmla="*/ 1764 h 2183"/>
                  <a:gd name="T22" fmla="*/ 330 w 3388"/>
                  <a:gd name="T23" fmla="*/ 1624 h 2183"/>
                  <a:gd name="T24" fmla="*/ 393 w 3388"/>
                  <a:gd name="T25" fmla="*/ 1591 h 2183"/>
                  <a:gd name="T26" fmla="*/ 498 w 3388"/>
                  <a:gd name="T27" fmla="*/ 1537 h 2183"/>
                  <a:gd name="T28" fmla="*/ 622 w 3388"/>
                  <a:gd name="T29" fmla="*/ 1434 h 2183"/>
                  <a:gd name="T30" fmla="*/ 800 w 3388"/>
                  <a:gd name="T31" fmla="*/ 1213 h 2183"/>
                  <a:gd name="T32" fmla="*/ 942 w 3388"/>
                  <a:gd name="T33" fmla="*/ 1032 h 2183"/>
                  <a:gd name="T34" fmla="*/ 1011 w 3388"/>
                  <a:gd name="T35" fmla="*/ 983 h 2183"/>
                  <a:gd name="T36" fmla="*/ 1074 w 3388"/>
                  <a:gd name="T37" fmla="*/ 1000 h 2183"/>
                  <a:gd name="T38" fmla="*/ 1119 w 3388"/>
                  <a:gd name="T39" fmla="*/ 1066 h 2183"/>
                  <a:gd name="T40" fmla="*/ 1165 w 3388"/>
                  <a:gd name="T41" fmla="*/ 1145 h 2183"/>
                  <a:gd name="T42" fmla="*/ 1316 w 3388"/>
                  <a:gd name="T43" fmla="*/ 1291 h 2183"/>
                  <a:gd name="T44" fmla="*/ 1546 w 3388"/>
                  <a:gd name="T45" fmla="*/ 1403 h 2183"/>
                  <a:gd name="T46" fmla="*/ 1817 w 3388"/>
                  <a:gd name="T47" fmla="*/ 1470 h 2183"/>
                  <a:gd name="T48" fmla="*/ 2329 w 3388"/>
                  <a:gd name="T49" fmla="*/ 1519 h 2183"/>
                  <a:gd name="T50" fmla="*/ 2887 w 3388"/>
                  <a:gd name="T51" fmla="*/ 1556 h 2183"/>
                  <a:gd name="T52" fmla="*/ 3009 w 3388"/>
                  <a:gd name="T53" fmla="*/ 1586 h 2183"/>
                  <a:gd name="T54" fmla="*/ 3071 w 3388"/>
                  <a:gd name="T55" fmla="*/ 1621 h 2183"/>
                  <a:gd name="T56" fmla="*/ 3196 w 3388"/>
                  <a:gd name="T57" fmla="*/ 1762 h 2183"/>
                  <a:gd name="T58" fmla="*/ 3329 w 3388"/>
                  <a:gd name="T59" fmla="*/ 2019 h 2183"/>
                  <a:gd name="T60" fmla="*/ 3388 w 3388"/>
                  <a:gd name="T61" fmla="*/ 2183 h 2183"/>
                  <a:gd name="T62" fmla="*/ 3369 w 3388"/>
                  <a:gd name="T63" fmla="*/ 1718 h 2183"/>
                  <a:gd name="T64" fmla="*/ 3287 w 3388"/>
                  <a:gd name="T65" fmla="*/ 1203 h 2183"/>
                  <a:gd name="T66" fmla="*/ 3144 w 3388"/>
                  <a:gd name="T67" fmla="*/ 797 h 2183"/>
                  <a:gd name="T68" fmla="*/ 2948 w 3388"/>
                  <a:gd name="T69" fmla="*/ 488 h 2183"/>
                  <a:gd name="T70" fmla="*/ 2708 w 3388"/>
                  <a:gd name="T71" fmla="*/ 265 h 2183"/>
                  <a:gd name="T72" fmla="*/ 2429 w 3388"/>
                  <a:gd name="T73" fmla="*/ 116 h 2183"/>
                  <a:gd name="T74" fmla="*/ 2118 w 3388"/>
                  <a:gd name="T75" fmla="*/ 33 h 2183"/>
                  <a:gd name="T76" fmla="*/ 1782 w 3388"/>
                  <a:gd name="T77" fmla="*/ 1 h 2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8" h="2183">
                    <a:moveTo>
                      <a:pt x="1695" y="0"/>
                    </a:moveTo>
                    <a:lnTo>
                      <a:pt x="1607" y="1"/>
                    </a:lnTo>
                    <a:lnTo>
                      <a:pt x="1437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4" y="2167"/>
                    </a:lnTo>
                    <a:lnTo>
                      <a:pt x="60" y="2020"/>
                    </a:lnTo>
                    <a:lnTo>
                      <a:pt x="137" y="1866"/>
                    </a:lnTo>
                    <a:lnTo>
                      <a:pt x="199" y="1764"/>
                    </a:lnTo>
                    <a:lnTo>
                      <a:pt x="271" y="1676"/>
                    </a:lnTo>
                    <a:lnTo>
                      <a:pt x="330" y="1624"/>
                    </a:lnTo>
                    <a:lnTo>
                      <a:pt x="371" y="1599"/>
                    </a:lnTo>
                    <a:lnTo>
                      <a:pt x="393" y="1591"/>
                    </a:lnTo>
                    <a:lnTo>
                      <a:pt x="429" y="1576"/>
                    </a:lnTo>
                    <a:lnTo>
                      <a:pt x="498" y="1537"/>
                    </a:lnTo>
                    <a:lnTo>
                      <a:pt x="561" y="1490"/>
                    </a:lnTo>
                    <a:lnTo>
                      <a:pt x="622" y="1434"/>
                    </a:lnTo>
                    <a:lnTo>
                      <a:pt x="704" y="1341"/>
                    </a:lnTo>
                    <a:lnTo>
                      <a:pt x="800" y="1213"/>
                    </a:lnTo>
                    <a:lnTo>
                      <a:pt x="885" y="1098"/>
                    </a:lnTo>
                    <a:lnTo>
                      <a:pt x="942" y="1032"/>
                    </a:lnTo>
                    <a:lnTo>
                      <a:pt x="978" y="1000"/>
                    </a:lnTo>
                    <a:lnTo>
                      <a:pt x="1011" y="983"/>
                    </a:lnTo>
                    <a:lnTo>
                      <a:pt x="1042" y="983"/>
                    </a:lnTo>
                    <a:lnTo>
                      <a:pt x="1074" y="1000"/>
                    </a:lnTo>
                    <a:lnTo>
                      <a:pt x="1104" y="1037"/>
                    </a:lnTo>
                    <a:lnTo>
                      <a:pt x="1119" y="1066"/>
                    </a:lnTo>
                    <a:lnTo>
                      <a:pt x="1133" y="1094"/>
                    </a:lnTo>
                    <a:lnTo>
                      <a:pt x="1165" y="1145"/>
                    </a:lnTo>
                    <a:lnTo>
                      <a:pt x="1222" y="1215"/>
                    </a:lnTo>
                    <a:lnTo>
                      <a:pt x="1316" y="1291"/>
                    </a:lnTo>
                    <a:lnTo>
                      <a:pt x="1424" y="1353"/>
                    </a:lnTo>
                    <a:lnTo>
                      <a:pt x="1546" y="1403"/>
                    </a:lnTo>
                    <a:lnTo>
                      <a:pt x="1679" y="1441"/>
                    </a:lnTo>
                    <a:lnTo>
                      <a:pt x="1817" y="1470"/>
                    </a:lnTo>
                    <a:lnTo>
                      <a:pt x="1962" y="1490"/>
                    </a:lnTo>
                    <a:lnTo>
                      <a:pt x="2329" y="1519"/>
                    </a:lnTo>
                    <a:lnTo>
                      <a:pt x="2727" y="1537"/>
                    </a:lnTo>
                    <a:lnTo>
                      <a:pt x="2887" y="1556"/>
                    </a:lnTo>
                    <a:lnTo>
                      <a:pt x="2973" y="1575"/>
                    </a:lnTo>
                    <a:lnTo>
                      <a:pt x="3009" y="1586"/>
                    </a:lnTo>
                    <a:lnTo>
                      <a:pt x="3031" y="1595"/>
                    </a:lnTo>
                    <a:lnTo>
                      <a:pt x="3071" y="1621"/>
                    </a:lnTo>
                    <a:lnTo>
                      <a:pt x="3127" y="1673"/>
                    </a:lnTo>
                    <a:lnTo>
                      <a:pt x="3196" y="1762"/>
                    </a:lnTo>
                    <a:lnTo>
                      <a:pt x="3257" y="1865"/>
                    </a:lnTo>
                    <a:lnTo>
                      <a:pt x="3329" y="2019"/>
                    </a:lnTo>
                    <a:lnTo>
                      <a:pt x="3383" y="2167"/>
                    </a:lnTo>
                    <a:lnTo>
                      <a:pt x="3388" y="2183"/>
                    </a:lnTo>
                    <a:lnTo>
                      <a:pt x="3386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7" y="1203"/>
                    </a:lnTo>
                    <a:lnTo>
                      <a:pt x="3222" y="987"/>
                    </a:lnTo>
                    <a:lnTo>
                      <a:pt x="3144" y="797"/>
                    </a:lnTo>
                    <a:lnTo>
                      <a:pt x="3052" y="631"/>
                    </a:lnTo>
                    <a:lnTo>
                      <a:pt x="2948" y="488"/>
                    </a:lnTo>
                    <a:lnTo>
                      <a:pt x="2833" y="366"/>
                    </a:lnTo>
                    <a:lnTo>
                      <a:pt x="2708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8" y="67"/>
                    </a:lnTo>
                    <a:lnTo>
                      <a:pt x="2118" y="33"/>
                    </a:lnTo>
                    <a:lnTo>
                      <a:pt x="1952" y="11"/>
                    </a:lnTo>
                    <a:lnTo>
                      <a:pt x="1782" y="1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126">
                <a:extLst>
                  <a:ext uri="{FF2B5EF4-FFF2-40B4-BE49-F238E27FC236}">
                    <a16:creationId xmlns:a16="http://schemas.microsoft.com/office/drawing/2014/main" id="{B4B60C6F-1A19-4708-88A5-079E74A6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0857" y="5245772"/>
                <a:ext cx="204787" cy="688975"/>
              </a:xfrm>
              <a:custGeom>
                <a:avLst/>
                <a:gdLst>
                  <a:gd name="T0" fmla="*/ 388 w 388"/>
                  <a:gd name="T1" fmla="*/ 655 h 1301"/>
                  <a:gd name="T2" fmla="*/ 108 w 388"/>
                  <a:gd name="T3" fmla="*/ 0 h 1301"/>
                  <a:gd name="T4" fmla="*/ 80 w 388"/>
                  <a:gd name="T5" fmla="*/ 80 h 1301"/>
                  <a:gd name="T6" fmla="*/ 38 w 388"/>
                  <a:gd name="T7" fmla="*/ 253 h 1301"/>
                  <a:gd name="T8" fmla="*/ 12 w 388"/>
                  <a:gd name="T9" fmla="*/ 436 h 1301"/>
                  <a:gd name="T10" fmla="*/ 2 w 388"/>
                  <a:gd name="T11" fmla="*/ 625 h 1301"/>
                  <a:gd name="T12" fmla="*/ 0 w 388"/>
                  <a:gd name="T13" fmla="*/ 720 h 1301"/>
                  <a:gd name="T14" fmla="*/ 22 w 388"/>
                  <a:gd name="T15" fmla="*/ 716 h 1301"/>
                  <a:gd name="T16" fmla="*/ 117 w 388"/>
                  <a:gd name="T17" fmla="*/ 716 h 1301"/>
                  <a:gd name="T18" fmla="*/ 154 w 388"/>
                  <a:gd name="T19" fmla="*/ 733 h 1301"/>
                  <a:gd name="T20" fmla="*/ 167 w 388"/>
                  <a:gd name="T21" fmla="*/ 755 h 1301"/>
                  <a:gd name="T22" fmla="*/ 169 w 388"/>
                  <a:gd name="T23" fmla="*/ 771 h 1301"/>
                  <a:gd name="T24" fmla="*/ 224 w 388"/>
                  <a:gd name="T25" fmla="*/ 1301 h 1301"/>
                  <a:gd name="T26" fmla="*/ 298 w 388"/>
                  <a:gd name="T27" fmla="*/ 1263 h 1301"/>
                  <a:gd name="T28" fmla="*/ 297 w 388"/>
                  <a:gd name="T29" fmla="*/ 1183 h 1301"/>
                  <a:gd name="T30" fmla="*/ 303 w 388"/>
                  <a:gd name="T31" fmla="*/ 1043 h 1301"/>
                  <a:gd name="T32" fmla="*/ 323 w 388"/>
                  <a:gd name="T33" fmla="*/ 873 h 1301"/>
                  <a:gd name="T34" fmla="*/ 357 w 388"/>
                  <a:gd name="T35" fmla="*/ 727 h 1301"/>
                  <a:gd name="T36" fmla="*/ 385 w 388"/>
                  <a:gd name="T37" fmla="*/ 660 h 1301"/>
                  <a:gd name="T38" fmla="*/ 388 w 388"/>
                  <a:gd name="T39" fmla="*/ 655 h 1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8" h="1301">
                    <a:moveTo>
                      <a:pt x="388" y="655"/>
                    </a:moveTo>
                    <a:lnTo>
                      <a:pt x="108" y="0"/>
                    </a:lnTo>
                    <a:lnTo>
                      <a:pt x="80" y="80"/>
                    </a:lnTo>
                    <a:lnTo>
                      <a:pt x="38" y="253"/>
                    </a:lnTo>
                    <a:lnTo>
                      <a:pt x="12" y="436"/>
                    </a:lnTo>
                    <a:lnTo>
                      <a:pt x="2" y="625"/>
                    </a:lnTo>
                    <a:lnTo>
                      <a:pt x="0" y="720"/>
                    </a:lnTo>
                    <a:lnTo>
                      <a:pt x="22" y="716"/>
                    </a:lnTo>
                    <a:lnTo>
                      <a:pt x="117" y="716"/>
                    </a:lnTo>
                    <a:lnTo>
                      <a:pt x="154" y="733"/>
                    </a:lnTo>
                    <a:lnTo>
                      <a:pt x="167" y="755"/>
                    </a:lnTo>
                    <a:lnTo>
                      <a:pt x="169" y="771"/>
                    </a:lnTo>
                    <a:lnTo>
                      <a:pt x="224" y="1301"/>
                    </a:lnTo>
                    <a:lnTo>
                      <a:pt x="298" y="1263"/>
                    </a:lnTo>
                    <a:lnTo>
                      <a:pt x="297" y="1183"/>
                    </a:lnTo>
                    <a:lnTo>
                      <a:pt x="303" y="1043"/>
                    </a:lnTo>
                    <a:lnTo>
                      <a:pt x="323" y="873"/>
                    </a:lnTo>
                    <a:lnTo>
                      <a:pt x="357" y="727"/>
                    </a:lnTo>
                    <a:lnTo>
                      <a:pt x="385" y="660"/>
                    </a:lnTo>
                    <a:lnTo>
                      <a:pt x="388" y="655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127">
                <a:extLst>
                  <a:ext uri="{FF2B5EF4-FFF2-40B4-BE49-F238E27FC236}">
                    <a16:creationId xmlns:a16="http://schemas.microsoft.com/office/drawing/2014/main" id="{5FFC4DCE-ACD7-465A-9958-BE956E4B8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6782" y="5623597"/>
                <a:ext cx="211137" cy="620713"/>
              </a:xfrm>
              <a:custGeom>
                <a:avLst/>
                <a:gdLst>
                  <a:gd name="T0" fmla="*/ 173 w 398"/>
                  <a:gd name="T1" fmla="*/ 0 h 1172"/>
                  <a:gd name="T2" fmla="*/ 0 w 398"/>
                  <a:gd name="T3" fmla="*/ 1165 h 1172"/>
                  <a:gd name="T4" fmla="*/ 31 w 398"/>
                  <a:gd name="T5" fmla="*/ 1169 h 1172"/>
                  <a:gd name="T6" fmla="*/ 87 w 398"/>
                  <a:gd name="T7" fmla="*/ 1172 h 1172"/>
                  <a:gd name="T8" fmla="*/ 139 w 398"/>
                  <a:gd name="T9" fmla="*/ 1162 h 1172"/>
                  <a:gd name="T10" fmla="*/ 188 w 398"/>
                  <a:gd name="T11" fmla="*/ 1133 h 1172"/>
                  <a:gd name="T12" fmla="*/ 232 w 398"/>
                  <a:gd name="T13" fmla="*/ 1081 h 1172"/>
                  <a:gd name="T14" fmla="*/ 274 w 398"/>
                  <a:gd name="T15" fmla="*/ 999 h 1172"/>
                  <a:gd name="T16" fmla="*/ 313 w 398"/>
                  <a:gd name="T17" fmla="*/ 884 h 1172"/>
                  <a:gd name="T18" fmla="*/ 350 w 398"/>
                  <a:gd name="T19" fmla="*/ 728 h 1172"/>
                  <a:gd name="T20" fmla="*/ 368 w 398"/>
                  <a:gd name="T21" fmla="*/ 633 h 1172"/>
                  <a:gd name="T22" fmla="*/ 383 w 398"/>
                  <a:gd name="T23" fmla="*/ 537 h 1172"/>
                  <a:gd name="T24" fmla="*/ 398 w 398"/>
                  <a:gd name="T25" fmla="*/ 377 h 1172"/>
                  <a:gd name="T26" fmla="*/ 396 w 398"/>
                  <a:gd name="T27" fmla="*/ 254 h 1172"/>
                  <a:gd name="T28" fmla="*/ 379 w 398"/>
                  <a:gd name="T29" fmla="*/ 162 h 1172"/>
                  <a:gd name="T30" fmla="*/ 349 w 398"/>
                  <a:gd name="T31" fmla="*/ 96 h 1172"/>
                  <a:gd name="T32" fmla="*/ 309 w 398"/>
                  <a:gd name="T33" fmla="*/ 51 h 1172"/>
                  <a:gd name="T34" fmla="*/ 260 w 398"/>
                  <a:gd name="T35" fmla="*/ 23 h 1172"/>
                  <a:gd name="T36" fmla="*/ 203 w 398"/>
                  <a:gd name="T37" fmla="*/ 6 h 1172"/>
                  <a:gd name="T38" fmla="*/ 173 w 398"/>
                  <a:gd name="T39" fmla="*/ 0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173" y="0"/>
                    </a:moveTo>
                    <a:lnTo>
                      <a:pt x="0" y="1165"/>
                    </a:lnTo>
                    <a:lnTo>
                      <a:pt x="31" y="1169"/>
                    </a:lnTo>
                    <a:lnTo>
                      <a:pt x="87" y="1172"/>
                    </a:lnTo>
                    <a:lnTo>
                      <a:pt x="139" y="1162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999"/>
                    </a:lnTo>
                    <a:lnTo>
                      <a:pt x="313" y="884"/>
                    </a:lnTo>
                    <a:lnTo>
                      <a:pt x="350" y="728"/>
                    </a:lnTo>
                    <a:lnTo>
                      <a:pt x="368" y="633"/>
                    </a:lnTo>
                    <a:lnTo>
                      <a:pt x="383" y="537"/>
                    </a:lnTo>
                    <a:lnTo>
                      <a:pt x="398" y="377"/>
                    </a:lnTo>
                    <a:lnTo>
                      <a:pt x="396" y="254"/>
                    </a:lnTo>
                    <a:lnTo>
                      <a:pt x="379" y="162"/>
                    </a:lnTo>
                    <a:lnTo>
                      <a:pt x="349" y="96"/>
                    </a:lnTo>
                    <a:lnTo>
                      <a:pt x="309" y="51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128">
                <a:extLst>
                  <a:ext uri="{FF2B5EF4-FFF2-40B4-BE49-F238E27FC236}">
                    <a16:creationId xmlns:a16="http://schemas.microsoft.com/office/drawing/2014/main" id="{09560602-3BAE-4172-A9DB-3369A22C4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357" y="5245772"/>
                <a:ext cx="207962" cy="688975"/>
              </a:xfrm>
              <a:custGeom>
                <a:avLst/>
                <a:gdLst>
                  <a:gd name="T0" fmla="*/ 280 w 391"/>
                  <a:gd name="T1" fmla="*/ 0 h 1302"/>
                  <a:gd name="T2" fmla="*/ 0 w 391"/>
                  <a:gd name="T3" fmla="*/ 655 h 1302"/>
                  <a:gd name="T4" fmla="*/ 3 w 391"/>
                  <a:gd name="T5" fmla="*/ 660 h 1302"/>
                  <a:gd name="T6" fmla="*/ 30 w 391"/>
                  <a:gd name="T7" fmla="*/ 729 h 1302"/>
                  <a:gd name="T8" fmla="*/ 66 w 391"/>
                  <a:gd name="T9" fmla="*/ 874 h 1302"/>
                  <a:gd name="T10" fmla="*/ 86 w 391"/>
                  <a:gd name="T11" fmla="*/ 1044 h 1302"/>
                  <a:gd name="T12" fmla="*/ 93 w 391"/>
                  <a:gd name="T13" fmla="*/ 1186 h 1302"/>
                  <a:gd name="T14" fmla="*/ 93 w 391"/>
                  <a:gd name="T15" fmla="*/ 1266 h 1302"/>
                  <a:gd name="T16" fmla="*/ 168 w 391"/>
                  <a:gd name="T17" fmla="*/ 1302 h 1302"/>
                  <a:gd name="T18" fmla="*/ 223 w 391"/>
                  <a:gd name="T19" fmla="*/ 772 h 1302"/>
                  <a:gd name="T20" fmla="*/ 224 w 391"/>
                  <a:gd name="T21" fmla="*/ 756 h 1302"/>
                  <a:gd name="T22" fmla="*/ 237 w 391"/>
                  <a:gd name="T23" fmla="*/ 735 h 1302"/>
                  <a:gd name="T24" fmla="*/ 275 w 391"/>
                  <a:gd name="T25" fmla="*/ 717 h 1302"/>
                  <a:gd name="T26" fmla="*/ 370 w 391"/>
                  <a:gd name="T27" fmla="*/ 717 h 1302"/>
                  <a:gd name="T28" fmla="*/ 391 w 391"/>
                  <a:gd name="T29" fmla="*/ 722 h 1302"/>
                  <a:gd name="T30" fmla="*/ 390 w 391"/>
                  <a:gd name="T31" fmla="*/ 626 h 1302"/>
                  <a:gd name="T32" fmla="*/ 377 w 391"/>
                  <a:gd name="T33" fmla="*/ 436 h 1302"/>
                  <a:gd name="T34" fmla="*/ 351 w 391"/>
                  <a:gd name="T35" fmla="*/ 252 h 1302"/>
                  <a:gd name="T36" fmla="*/ 309 w 391"/>
                  <a:gd name="T37" fmla="*/ 80 h 1302"/>
                  <a:gd name="T38" fmla="*/ 280 w 391"/>
                  <a:gd name="T39" fmla="*/ 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1" h="1302">
                    <a:moveTo>
                      <a:pt x="280" y="0"/>
                    </a:moveTo>
                    <a:lnTo>
                      <a:pt x="0" y="655"/>
                    </a:lnTo>
                    <a:lnTo>
                      <a:pt x="3" y="660"/>
                    </a:lnTo>
                    <a:lnTo>
                      <a:pt x="30" y="729"/>
                    </a:lnTo>
                    <a:lnTo>
                      <a:pt x="66" y="874"/>
                    </a:lnTo>
                    <a:lnTo>
                      <a:pt x="86" y="1044"/>
                    </a:lnTo>
                    <a:lnTo>
                      <a:pt x="93" y="1186"/>
                    </a:lnTo>
                    <a:lnTo>
                      <a:pt x="93" y="1266"/>
                    </a:lnTo>
                    <a:lnTo>
                      <a:pt x="168" y="1302"/>
                    </a:lnTo>
                    <a:lnTo>
                      <a:pt x="223" y="772"/>
                    </a:lnTo>
                    <a:lnTo>
                      <a:pt x="224" y="756"/>
                    </a:lnTo>
                    <a:lnTo>
                      <a:pt x="237" y="735"/>
                    </a:lnTo>
                    <a:lnTo>
                      <a:pt x="275" y="717"/>
                    </a:lnTo>
                    <a:lnTo>
                      <a:pt x="370" y="717"/>
                    </a:lnTo>
                    <a:lnTo>
                      <a:pt x="391" y="722"/>
                    </a:lnTo>
                    <a:lnTo>
                      <a:pt x="390" y="626"/>
                    </a:lnTo>
                    <a:lnTo>
                      <a:pt x="377" y="436"/>
                    </a:lnTo>
                    <a:lnTo>
                      <a:pt x="351" y="252"/>
                    </a:lnTo>
                    <a:lnTo>
                      <a:pt x="309" y="8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rgbClr val="2B14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129">
                <a:extLst>
                  <a:ext uri="{FF2B5EF4-FFF2-40B4-BE49-F238E27FC236}">
                    <a16:creationId xmlns:a16="http://schemas.microsoft.com/office/drawing/2014/main" id="{2809480E-27D3-4F8F-A77A-54899D625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382" y="4315497"/>
                <a:ext cx="2562225" cy="1303338"/>
              </a:xfrm>
              <a:custGeom>
                <a:avLst/>
                <a:gdLst>
                  <a:gd name="T0" fmla="*/ 4161 w 4842"/>
                  <a:gd name="T1" fmla="*/ 1012 h 2464"/>
                  <a:gd name="T2" fmla="*/ 3824 w 4842"/>
                  <a:gd name="T3" fmla="*/ 754 h 2464"/>
                  <a:gd name="T4" fmla="*/ 3431 w 4842"/>
                  <a:gd name="T5" fmla="*/ 529 h 2464"/>
                  <a:gd name="T6" fmla="*/ 2906 w 4842"/>
                  <a:gd name="T7" fmla="*/ 318 h 2464"/>
                  <a:gd name="T8" fmla="*/ 2593 w 4842"/>
                  <a:gd name="T9" fmla="*/ 228 h 2464"/>
                  <a:gd name="T10" fmla="*/ 1991 w 4842"/>
                  <a:gd name="T11" fmla="*/ 99 h 2464"/>
                  <a:gd name="T12" fmla="*/ 1368 w 4842"/>
                  <a:gd name="T13" fmla="*/ 17 h 2464"/>
                  <a:gd name="T14" fmla="*/ 982 w 4842"/>
                  <a:gd name="T15" fmla="*/ 1 h 2464"/>
                  <a:gd name="T16" fmla="*/ 825 w 4842"/>
                  <a:gd name="T17" fmla="*/ 21 h 2464"/>
                  <a:gd name="T18" fmla="*/ 631 w 4842"/>
                  <a:gd name="T19" fmla="*/ 72 h 2464"/>
                  <a:gd name="T20" fmla="*/ 454 w 4842"/>
                  <a:gd name="T21" fmla="*/ 148 h 2464"/>
                  <a:gd name="T22" fmla="*/ 301 w 4842"/>
                  <a:gd name="T23" fmla="*/ 248 h 2464"/>
                  <a:gd name="T24" fmla="*/ 176 w 4842"/>
                  <a:gd name="T25" fmla="*/ 364 h 2464"/>
                  <a:gd name="T26" fmla="*/ 81 w 4842"/>
                  <a:gd name="T27" fmla="*/ 499 h 2464"/>
                  <a:gd name="T28" fmla="*/ 20 w 4842"/>
                  <a:gd name="T29" fmla="*/ 643 h 2464"/>
                  <a:gd name="T30" fmla="*/ 0 w 4842"/>
                  <a:gd name="T31" fmla="*/ 795 h 2464"/>
                  <a:gd name="T32" fmla="*/ 5 w 4842"/>
                  <a:gd name="T33" fmla="*/ 875 h 2464"/>
                  <a:gd name="T34" fmla="*/ 46 w 4842"/>
                  <a:gd name="T35" fmla="*/ 1023 h 2464"/>
                  <a:gd name="T36" fmla="*/ 126 w 4842"/>
                  <a:gd name="T37" fmla="*/ 1159 h 2464"/>
                  <a:gd name="T38" fmla="*/ 239 w 4842"/>
                  <a:gd name="T39" fmla="*/ 1277 h 2464"/>
                  <a:gd name="T40" fmla="*/ 380 w 4842"/>
                  <a:gd name="T41" fmla="*/ 1376 h 2464"/>
                  <a:gd name="T42" fmla="*/ 544 w 4842"/>
                  <a:gd name="T43" fmla="*/ 1453 h 2464"/>
                  <a:gd name="T44" fmla="*/ 730 w 4842"/>
                  <a:gd name="T45" fmla="*/ 1504 h 2464"/>
                  <a:gd name="T46" fmla="*/ 932 w 4842"/>
                  <a:gd name="T47" fmla="*/ 1528 h 2464"/>
                  <a:gd name="T48" fmla="*/ 1090 w 4842"/>
                  <a:gd name="T49" fmla="*/ 1525 h 2464"/>
                  <a:gd name="T50" fmla="*/ 1344 w 4842"/>
                  <a:gd name="T51" fmla="*/ 1584 h 2464"/>
                  <a:gd name="T52" fmla="*/ 2753 w 4842"/>
                  <a:gd name="T53" fmla="*/ 2012 h 2464"/>
                  <a:gd name="T54" fmla="*/ 3530 w 4842"/>
                  <a:gd name="T55" fmla="*/ 2276 h 2464"/>
                  <a:gd name="T56" fmla="*/ 3676 w 4842"/>
                  <a:gd name="T57" fmla="*/ 2343 h 2464"/>
                  <a:gd name="T58" fmla="*/ 4056 w 4842"/>
                  <a:gd name="T59" fmla="*/ 2453 h 2464"/>
                  <a:gd name="T60" fmla="*/ 4278 w 4842"/>
                  <a:gd name="T61" fmla="*/ 2464 h 2464"/>
                  <a:gd name="T62" fmla="*/ 4439 w 4842"/>
                  <a:gd name="T63" fmla="*/ 2443 h 2464"/>
                  <a:gd name="T64" fmla="*/ 4580 w 4842"/>
                  <a:gd name="T65" fmla="*/ 2394 h 2464"/>
                  <a:gd name="T66" fmla="*/ 4695 w 4842"/>
                  <a:gd name="T67" fmla="*/ 2320 h 2464"/>
                  <a:gd name="T68" fmla="*/ 4781 w 4842"/>
                  <a:gd name="T69" fmla="*/ 2219 h 2464"/>
                  <a:gd name="T70" fmla="*/ 4812 w 4842"/>
                  <a:gd name="T71" fmla="*/ 2160 h 2464"/>
                  <a:gd name="T72" fmla="*/ 4842 w 4842"/>
                  <a:gd name="T73" fmla="*/ 2036 h 2464"/>
                  <a:gd name="T74" fmla="*/ 4833 w 4842"/>
                  <a:gd name="T75" fmla="*/ 1908 h 2464"/>
                  <a:gd name="T76" fmla="*/ 4776 w 4842"/>
                  <a:gd name="T77" fmla="*/ 1739 h 2464"/>
                  <a:gd name="T78" fmla="*/ 4593 w 4842"/>
                  <a:gd name="T79" fmla="*/ 1458 h 2464"/>
                  <a:gd name="T80" fmla="*/ 4325 w 4842"/>
                  <a:gd name="T81" fmla="*/ 1167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42" h="2464">
                    <a:moveTo>
                      <a:pt x="4247" y="1092"/>
                    </a:moveTo>
                    <a:lnTo>
                      <a:pt x="4161" y="1012"/>
                    </a:lnTo>
                    <a:lnTo>
                      <a:pt x="3977" y="862"/>
                    </a:lnTo>
                    <a:lnTo>
                      <a:pt x="3824" y="754"/>
                    </a:lnTo>
                    <a:lnTo>
                      <a:pt x="3643" y="641"/>
                    </a:lnTo>
                    <a:lnTo>
                      <a:pt x="3431" y="529"/>
                    </a:lnTo>
                    <a:lnTo>
                      <a:pt x="3185" y="421"/>
                    </a:lnTo>
                    <a:lnTo>
                      <a:pt x="2906" y="318"/>
                    </a:lnTo>
                    <a:lnTo>
                      <a:pt x="2750" y="272"/>
                    </a:lnTo>
                    <a:lnTo>
                      <a:pt x="2593" y="228"/>
                    </a:lnTo>
                    <a:lnTo>
                      <a:pt x="2284" y="156"/>
                    </a:lnTo>
                    <a:lnTo>
                      <a:pt x="1991" y="99"/>
                    </a:lnTo>
                    <a:lnTo>
                      <a:pt x="1721" y="58"/>
                    </a:lnTo>
                    <a:lnTo>
                      <a:pt x="1368" y="17"/>
                    </a:lnTo>
                    <a:lnTo>
                      <a:pt x="1051" y="0"/>
                    </a:lnTo>
                    <a:lnTo>
                      <a:pt x="982" y="1"/>
                    </a:lnTo>
                    <a:lnTo>
                      <a:pt x="929" y="6"/>
                    </a:lnTo>
                    <a:lnTo>
                      <a:pt x="825" y="21"/>
                    </a:lnTo>
                    <a:lnTo>
                      <a:pt x="726" y="43"/>
                    </a:lnTo>
                    <a:lnTo>
                      <a:pt x="631" y="72"/>
                    </a:lnTo>
                    <a:lnTo>
                      <a:pt x="540" y="108"/>
                    </a:lnTo>
                    <a:lnTo>
                      <a:pt x="454" y="148"/>
                    </a:lnTo>
                    <a:lnTo>
                      <a:pt x="375" y="196"/>
                    </a:lnTo>
                    <a:lnTo>
                      <a:pt x="301" y="248"/>
                    </a:lnTo>
                    <a:lnTo>
                      <a:pt x="235" y="304"/>
                    </a:lnTo>
                    <a:lnTo>
                      <a:pt x="176" y="364"/>
                    </a:lnTo>
                    <a:lnTo>
                      <a:pt x="124" y="429"/>
                    </a:lnTo>
                    <a:lnTo>
                      <a:pt x="81" y="499"/>
                    </a:lnTo>
                    <a:lnTo>
                      <a:pt x="46" y="569"/>
                    </a:lnTo>
                    <a:lnTo>
                      <a:pt x="20" y="643"/>
                    </a:lnTo>
                    <a:lnTo>
                      <a:pt x="5" y="719"/>
                    </a:lnTo>
                    <a:lnTo>
                      <a:pt x="0" y="795"/>
                    </a:lnTo>
                    <a:lnTo>
                      <a:pt x="2" y="836"/>
                    </a:lnTo>
                    <a:lnTo>
                      <a:pt x="5" y="875"/>
                    </a:lnTo>
                    <a:lnTo>
                      <a:pt x="22" y="951"/>
                    </a:lnTo>
                    <a:lnTo>
                      <a:pt x="46" y="1023"/>
                    </a:lnTo>
                    <a:lnTo>
                      <a:pt x="82" y="1094"/>
                    </a:lnTo>
                    <a:lnTo>
                      <a:pt x="126" y="1159"/>
                    </a:lnTo>
                    <a:lnTo>
                      <a:pt x="179" y="1221"/>
                    </a:lnTo>
                    <a:lnTo>
                      <a:pt x="239" y="1277"/>
                    </a:lnTo>
                    <a:lnTo>
                      <a:pt x="305" y="1329"/>
                    </a:lnTo>
                    <a:lnTo>
                      <a:pt x="380" y="1376"/>
                    </a:lnTo>
                    <a:lnTo>
                      <a:pt x="460" y="1418"/>
                    </a:lnTo>
                    <a:lnTo>
                      <a:pt x="544" y="1453"/>
                    </a:lnTo>
                    <a:lnTo>
                      <a:pt x="635" y="1481"/>
                    </a:lnTo>
                    <a:lnTo>
                      <a:pt x="730" y="1504"/>
                    </a:lnTo>
                    <a:lnTo>
                      <a:pt x="830" y="1520"/>
                    </a:lnTo>
                    <a:lnTo>
                      <a:pt x="932" y="1528"/>
                    </a:lnTo>
                    <a:lnTo>
                      <a:pt x="1037" y="1528"/>
                    </a:lnTo>
                    <a:lnTo>
                      <a:pt x="1090" y="1525"/>
                    </a:lnTo>
                    <a:lnTo>
                      <a:pt x="1129" y="1529"/>
                    </a:lnTo>
                    <a:lnTo>
                      <a:pt x="1344" y="1584"/>
                    </a:lnTo>
                    <a:lnTo>
                      <a:pt x="1875" y="1738"/>
                    </a:lnTo>
                    <a:lnTo>
                      <a:pt x="2753" y="2012"/>
                    </a:lnTo>
                    <a:lnTo>
                      <a:pt x="3299" y="2193"/>
                    </a:lnTo>
                    <a:lnTo>
                      <a:pt x="3530" y="2276"/>
                    </a:lnTo>
                    <a:lnTo>
                      <a:pt x="3579" y="2297"/>
                    </a:lnTo>
                    <a:lnTo>
                      <a:pt x="3676" y="2343"/>
                    </a:lnTo>
                    <a:lnTo>
                      <a:pt x="3869" y="2412"/>
                    </a:lnTo>
                    <a:lnTo>
                      <a:pt x="4056" y="2453"/>
                    </a:lnTo>
                    <a:lnTo>
                      <a:pt x="4191" y="2464"/>
                    </a:lnTo>
                    <a:lnTo>
                      <a:pt x="4278" y="2464"/>
                    </a:lnTo>
                    <a:lnTo>
                      <a:pt x="4360" y="2457"/>
                    </a:lnTo>
                    <a:lnTo>
                      <a:pt x="4439" y="2443"/>
                    </a:lnTo>
                    <a:lnTo>
                      <a:pt x="4512" y="2421"/>
                    </a:lnTo>
                    <a:lnTo>
                      <a:pt x="4580" y="2394"/>
                    </a:lnTo>
                    <a:lnTo>
                      <a:pt x="4640" y="2361"/>
                    </a:lnTo>
                    <a:lnTo>
                      <a:pt x="4695" y="2320"/>
                    </a:lnTo>
                    <a:lnTo>
                      <a:pt x="4743" y="2273"/>
                    </a:lnTo>
                    <a:lnTo>
                      <a:pt x="4781" y="2219"/>
                    </a:lnTo>
                    <a:lnTo>
                      <a:pt x="4797" y="2190"/>
                    </a:lnTo>
                    <a:lnTo>
                      <a:pt x="4812" y="2160"/>
                    </a:lnTo>
                    <a:lnTo>
                      <a:pt x="4832" y="2100"/>
                    </a:lnTo>
                    <a:lnTo>
                      <a:pt x="4842" y="2036"/>
                    </a:lnTo>
                    <a:lnTo>
                      <a:pt x="4842" y="1973"/>
                    </a:lnTo>
                    <a:lnTo>
                      <a:pt x="4833" y="1908"/>
                    </a:lnTo>
                    <a:lnTo>
                      <a:pt x="4816" y="1842"/>
                    </a:lnTo>
                    <a:lnTo>
                      <a:pt x="4776" y="1739"/>
                    </a:lnTo>
                    <a:lnTo>
                      <a:pt x="4697" y="1601"/>
                    </a:lnTo>
                    <a:lnTo>
                      <a:pt x="4593" y="1458"/>
                    </a:lnTo>
                    <a:lnTo>
                      <a:pt x="4468" y="1314"/>
                    </a:lnTo>
                    <a:lnTo>
                      <a:pt x="4325" y="1167"/>
                    </a:lnTo>
                    <a:lnTo>
                      <a:pt x="4247" y="1092"/>
                    </a:lnTo>
                    <a:close/>
                  </a:path>
                </a:pathLst>
              </a:custGeom>
              <a:solidFill>
                <a:srgbClr val="3F1E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11" name="그룹 410">
              <a:extLst>
                <a:ext uri="{FF2B5EF4-FFF2-40B4-BE49-F238E27FC236}">
                  <a16:creationId xmlns:a16="http://schemas.microsoft.com/office/drawing/2014/main" id="{31CD012A-4310-4B42-9F76-481B393E2A52}"/>
                </a:ext>
              </a:extLst>
            </p:cNvPr>
            <p:cNvGrpSpPr/>
            <p:nvPr/>
          </p:nvGrpSpPr>
          <p:grpSpPr>
            <a:xfrm>
              <a:off x="3860443" y="8177882"/>
              <a:ext cx="1336376" cy="495127"/>
              <a:chOff x="-1433412" y="4116561"/>
              <a:chExt cx="1263106" cy="671507"/>
            </a:xfrm>
          </p:grpSpPr>
          <p:sp>
            <p:nvSpPr>
              <p:cNvPr id="412" name="사각형: 둥근 위쪽 모서리 411">
                <a:extLst>
                  <a:ext uri="{FF2B5EF4-FFF2-40B4-BE49-F238E27FC236}">
                    <a16:creationId xmlns:a16="http://schemas.microsoft.com/office/drawing/2014/main" id="{72EC256D-18BB-461B-9DE1-A4E9040FD0D9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3F7325FB-29C1-477A-BE8E-5C6C134213F6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4" name="그룹 413">
              <a:extLst>
                <a:ext uri="{FF2B5EF4-FFF2-40B4-BE49-F238E27FC236}">
                  <a16:creationId xmlns:a16="http://schemas.microsoft.com/office/drawing/2014/main" id="{5C5E3878-4CA3-422D-AE3A-DE62CCA9A40F}"/>
                </a:ext>
              </a:extLst>
            </p:cNvPr>
            <p:cNvGrpSpPr/>
            <p:nvPr/>
          </p:nvGrpSpPr>
          <p:grpSpPr>
            <a:xfrm>
              <a:off x="5572757" y="8177882"/>
              <a:ext cx="1336376" cy="495127"/>
              <a:chOff x="-1433412" y="4116561"/>
              <a:chExt cx="1263106" cy="671507"/>
            </a:xfrm>
          </p:grpSpPr>
          <p:sp>
            <p:nvSpPr>
              <p:cNvPr id="415" name="사각형: 둥근 위쪽 모서리 414">
                <a:extLst>
                  <a:ext uri="{FF2B5EF4-FFF2-40B4-BE49-F238E27FC236}">
                    <a16:creationId xmlns:a16="http://schemas.microsoft.com/office/drawing/2014/main" id="{E6530F47-0A96-4375-BE81-9579AADFB442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2B01C0F4-271A-4FBA-8F59-CAAB54354F9C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17" name="그룹 416">
              <a:extLst>
                <a:ext uri="{FF2B5EF4-FFF2-40B4-BE49-F238E27FC236}">
                  <a16:creationId xmlns:a16="http://schemas.microsoft.com/office/drawing/2014/main" id="{30389864-D077-4303-B79A-0A2C03306287}"/>
                </a:ext>
              </a:extLst>
            </p:cNvPr>
            <p:cNvGrpSpPr/>
            <p:nvPr/>
          </p:nvGrpSpPr>
          <p:grpSpPr>
            <a:xfrm>
              <a:off x="7285071" y="8177882"/>
              <a:ext cx="1336376" cy="495127"/>
              <a:chOff x="-1433412" y="4116561"/>
              <a:chExt cx="1263106" cy="671507"/>
            </a:xfrm>
          </p:grpSpPr>
          <p:sp>
            <p:nvSpPr>
              <p:cNvPr id="418" name="사각형: 둥근 위쪽 모서리 417">
                <a:extLst>
                  <a:ext uri="{FF2B5EF4-FFF2-40B4-BE49-F238E27FC236}">
                    <a16:creationId xmlns:a16="http://schemas.microsoft.com/office/drawing/2014/main" id="{DF7957BB-6F91-472D-A9C9-863BBEE07C84}"/>
                  </a:ext>
                </a:extLst>
              </p:cNvPr>
              <p:cNvSpPr/>
              <p:nvPr/>
            </p:nvSpPr>
            <p:spPr>
              <a:xfrm>
                <a:off x="-1433412" y="4267614"/>
                <a:ext cx="1263106" cy="520454"/>
              </a:xfrm>
              <a:prstGeom prst="round2SameRect">
                <a:avLst>
                  <a:gd name="adj1" fmla="val 14269"/>
                  <a:gd name="adj2" fmla="val 0"/>
                </a:avLst>
              </a:prstGeom>
              <a:gradFill flip="none" rotWithShape="1">
                <a:gsLst>
                  <a:gs pos="0">
                    <a:schemeClr val="tx1">
                      <a:lumMod val="75000"/>
                      <a:lumOff val="25000"/>
                      <a:shade val="30000"/>
                      <a:satMod val="115000"/>
                    </a:schemeClr>
                  </a:gs>
                  <a:gs pos="50000">
                    <a:schemeClr val="tx1">
                      <a:lumMod val="75000"/>
                      <a:lumOff val="25000"/>
                      <a:shade val="67500"/>
                      <a:satMod val="115000"/>
                    </a:schemeClr>
                  </a:gs>
                  <a:gs pos="100000">
                    <a:schemeClr val="tx1">
                      <a:lumMod val="75000"/>
                      <a:lumOff val="25000"/>
                      <a:shade val="100000"/>
                      <a:satMod val="11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EED04711-536C-47EF-B8F3-45F0064A83DE}"/>
                  </a:ext>
                </a:extLst>
              </p:cNvPr>
              <p:cNvSpPr/>
              <p:nvPr/>
            </p:nvSpPr>
            <p:spPr>
              <a:xfrm>
                <a:off x="-1433412" y="4116561"/>
                <a:ext cx="1263106" cy="232660"/>
              </a:xfrm>
              <a:custGeom>
                <a:avLst/>
                <a:gdLst>
                  <a:gd name="connsiteX0" fmla="*/ 249580 w 2583809"/>
                  <a:gd name="connsiteY0" fmla="*/ 0 h 475930"/>
                  <a:gd name="connsiteX1" fmla="*/ 2334229 w 2583809"/>
                  <a:gd name="connsiteY1" fmla="*/ 0 h 475930"/>
                  <a:gd name="connsiteX2" fmla="*/ 2510709 w 2583809"/>
                  <a:gd name="connsiteY2" fmla="*/ 73101 h 475930"/>
                  <a:gd name="connsiteX3" fmla="*/ 2516171 w 2583809"/>
                  <a:gd name="connsiteY3" fmla="*/ 81203 h 475930"/>
                  <a:gd name="connsiteX4" fmla="*/ 2519697 w 2583809"/>
                  <a:gd name="connsiteY4" fmla="*/ 80759 h 475930"/>
                  <a:gd name="connsiteX5" fmla="*/ 2518484 w 2583809"/>
                  <a:gd name="connsiteY5" fmla="*/ 84632 h 475930"/>
                  <a:gd name="connsiteX6" fmla="*/ 2564196 w 2583809"/>
                  <a:gd name="connsiteY6" fmla="*/ 152433 h 475930"/>
                  <a:gd name="connsiteX7" fmla="*/ 2583809 w 2583809"/>
                  <a:gd name="connsiteY7" fmla="*/ 249580 h 475930"/>
                  <a:gd name="connsiteX8" fmla="*/ 2583809 w 2583809"/>
                  <a:gd name="connsiteY8" fmla="*/ 475930 h 475930"/>
                  <a:gd name="connsiteX9" fmla="*/ 2576026 w 2583809"/>
                  <a:gd name="connsiteY9" fmla="*/ 475930 h 475930"/>
                  <a:gd name="connsiteX10" fmla="*/ 2567661 w 2583809"/>
                  <a:gd name="connsiteY10" fmla="*/ 434499 h 475930"/>
                  <a:gd name="connsiteX11" fmla="*/ 2378320 w 2583809"/>
                  <a:gd name="connsiteY11" fmla="*/ 308995 h 475930"/>
                  <a:gd name="connsiteX12" fmla="*/ 2291315 w 2583809"/>
                  <a:gd name="connsiteY12" fmla="*/ 308995 h 475930"/>
                  <a:gd name="connsiteX13" fmla="*/ 2160085 w 2583809"/>
                  <a:gd name="connsiteY13" fmla="*/ 360187 h 475930"/>
                  <a:gd name="connsiteX14" fmla="*/ 1291905 w 2583809"/>
                  <a:gd name="connsiteY14" fmla="*/ 475930 h 475930"/>
                  <a:gd name="connsiteX15" fmla="*/ 423725 w 2583809"/>
                  <a:gd name="connsiteY15" fmla="*/ 360187 h 475930"/>
                  <a:gd name="connsiteX16" fmla="*/ 292495 w 2583809"/>
                  <a:gd name="connsiteY16" fmla="*/ 308995 h 475930"/>
                  <a:gd name="connsiteX17" fmla="*/ 205489 w 2583809"/>
                  <a:gd name="connsiteY17" fmla="*/ 308995 h 475930"/>
                  <a:gd name="connsiteX18" fmla="*/ 16149 w 2583809"/>
                  <a:gd name="connsiteY18" fmla="*/ 434499 h 475930"/>
                  <a:gd name="connsiteX19" fmla="*/ 7784 w 2583809"/>
                  <a:gd name="connsiteY19" fmla="*/ 475930 h 475930"/>
                  <a:gd name="connsiteX20" fmla="*/ 0 w 2583809"/>
                  <a:gd name="connsiteY20" fmla="*/ 475930 h 475930"/>
                  <a:gd name="connsiteX21" fmla="*/ 0 w 2583809"/>
                  <a:gd name="connsiteY21" fmla="*/ 249580 h 475930"/>
                  <a:gd name="connsiteX22" fmla="*/ 19614 w 2583809"/>
                  <a:gd name="connsiteY22" fmla="*/ 152433 h 475930"/>
                  <a:gd name="connsiteX23" fmla="*/ 65326 w 2583809"/>
                  <a:gd name="connsiteY23" fmla="*/ 84632 h 475930"/>
                  <a:gd name="connsiteX24" fmla="*/ 64113 w 2583809"/>
                  <a:gd name="connsiteY24" fmla="*/ 80759 h 475930"/>
                  <a:gd name="connsiteX25" fmla="*/ 67638 w 2583809"/>
                  <a:gd name="connsiteY25" fmla="*/ 81203 h 475930"/>
                  <a:gd name="connsiteX26" fmla="*/ 73101 w 2583809"/>
                  <a:gd name="connsiteY26" fmla="*/ 73101 h 475930"/>
                  <a:gd name="connsiteX27" fmla="*/ 249580 w 2583809"/>
                  <a:gd name="connsiteY27" fmla="*/ 0 h 475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583809" h="475930">
                    <a:moveTo>
                      <a:pt x="249580" y="0"/>
                    </a:moveTo>
                    <a:lnTo>
                      <a:pt x="2334229" y="0"/>
                    </a:lnTo>
                    <a:cubicBezTo>
                      <a:pt x="2403149" y="0"/>
                      <a:pt x="2465544" y="27936"/>
                      <a:pt x="2510709" y="73101"/>
                    </a:cubicBezTo>
                    <a:lnTo>
                      <a:pt x="2516171" y="81203"/>
                    </a:lnTo>
                    <a:lnTo>
                      <a:pt x="2519697" y="80759"/>
                    </a:lnTo>
                    <a:lnTo>
                      <a:pt x="2518484" y="84632"/>
                    </a:lnTo>
                    <a:lnTo>
                      <a:pt x="2564196" y="152433"/>
                    </a:lnTo>
                    <a:cubicBezTo>
                      <a:pt x="2576825" y="182292"/>
                      <a:pt x="2583809" y="215121"/>
                      <a:pt x="2583809" y="249580"/>
                    </a:cubicBezTo>
                    <a:lnTo>
                      <a:pt x="2583809" y="475930"/>
                    </a:lnTo>
                    <a:lnTo>
                      <a:pt x="2576026" y="475930"/>
                    </a:lnTo>
                    <a:lnTo>
                      <a:pt x="2567661" y="434499"/>
                    </a:lnTo>
                    <a:cubicBezTo>
                      <a:pt x="2536466" y="360746"/>
                      <a:pt x="2463436" y="308995"/>
                      <a:pt x="2378320" y="308995"/>
                    </a:cubicBezTo>
                    <a:lnTo>
                      <a:pt x="2291315" y="308995"/>
                    </a:lnTo>
                    <a:lnTo>
                      <a:pt x="2160085" y="360187"/>
                    </a:lnTo>
                    <a:cubicBezTo>
                      <a:pt x="1937898" y="431699"/>
                      <a:pt x="1630950" y="475930"/>
                      <a:pt x="1291905" y="475930"/>
                    </a:cubicBezTo>
                    <a:cubicBezTo>
                      <a:pt x="952859" y="475930"/>
                      <a:pt x="645911" y="431699"/>
                      <a:pt x="423725" y="360187"/>
                    </a:cubicBezTo>
                    <a:lnTo>
                      <a:pt x="292495" y="308995"/>
                    </a:lnTo>
                    <a:lnTo>
                      <a:pt x="205489" y="308995"/>
                    </a:lnTo>
                    <a:cubicBezTo>
                      <a:pt x="120373" y="308995"/>
                      <a:pt x="47344" y="360746"/>
                      <a:pt x="16149" y="434499"/>
                    </a:cubicBezTo>
                    <a:lnTo>
                      <a:pt x="7784" y="475930"/>
                    </a:lnTo>
                    <a:lnTo>
                      <a:pt x="0" y="475930"/>
                    </a:lnTo>
                    <a:lnTo>
                      <a:pt x="0" y="249580"/>
                    </a:lnTo>
                    <a:cubicBezTo>
                      <a:pt x="0" y="215121"/>
                      <a:pt x="6984" y="182292"/>
                      <a:pt x="19614" y="152433"/>
                    </a:cubicBezTo>
                    <a:lnTo>
                      <a:pt x="65326" y="84632"/>
                    </a:lnTo>
                    <a:lnTo>
                      <a:pt x="64113" y="80759"/>
                    </a:lnTo>
                    <a:lnTo>
                      <a:pt x="67638" y="81203"/>
                    </a:lnTo>
                    <a:lnTo>
                      <a:pt x="73101" y="73101"/>
                    </a:lnTo>
                    <a:cubicBezTo>
                      <a:pt x="118266" y="27936"/>
                      <a:pt x="180661" y="0"/>
                      <a:pt x="249580" y="0"/>
                    </a:cubicBezTo>
                    <a:close/>
                  </a:path>
                </a:pathLst>
              </a:custGeom>
              <a:solidFill>
                <a:srgbClr val="631D20"/>
              </a:solidFill>
              <a:ln>
                <a:noFill/>
              </a:ln>
              <a:effectLst>
                <a:outerShdw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6" name="그룹 455">
              <a:extLst>
                <a:ext uri="{FF2B5EF4-FFF2-40B4-BE49-F238E27FC236}">
                  <a16:creationId xmlns:a16="http://schemas.microsoft.com/office/drawing/2014/main" id="{680A8054-5FF3-423F-8E83-6481F1239764}"/>
                </a:ext>
              </a:extLst>
            </p:cNvPr>
            <p:cNvGrpSpPr/>
            <p:nvPr/>
          </p:nvGrpSpPr>
          <p:grpSpPr>
            <a:xfrm>
              <a:off x="8986366" y="7101069"/>
              <a:ext cx="1336376" cy="1558530"/>
              <a:chOff x="6216804" y="2615612"/>
              <a:chExt cx="1336376" cy="1558530"/>
            </a:xfrm>
          </p:grpSpPr>
          <p:sp>
            <p:nvSpPr>
              <p:cNvPr id="427" name="Freeform 6">
                <a:extLst>
                  <a:ext uri="{FF2B5EF4-FFF2-40B4-BE49-F238E27FC236}">
                    <a16:creationId xmlns:a16="http://schemas.microsoft.com/office/drawing/2014/main" id="{718984F3-564E-4F27-975A-298FBBC77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4119" y="3538006"/>
                <a:ext cx="1211139" cy="552589"/>
              </a:xfrm>
              <a:custGeom>
                <a:avLst/>
                <a:gdLst>
                  <a:gd name="T0" fmla="*/ 3557 w 6860"/>
                  <a:gd name="T1" fmla="*/ 3126 h 3127"/>
                  <a:gd name="T2" fmla="*/ 4052 w 6860"/>
                  <a:gd name="T3" fmla="*/ 3087 h 3127"/>
                  <a:gd name="T4" fmla="*/ 4531 w 6860"/>
                  <a:gd name="T5" fmla="*/ 2999 h 3127"/>
                  <a:gd name="T6" fmla="*/ 4993 w 6860"/>
                  <a:gd name="T7" fmla="*/ 2865 h 3127"/>
                  <a:gd name="T8" fmla="*/ 5433 w 6860"/>
                  <a:gd name="T9" fmla="*/ 2686 h 3127"/>
                  <a:gd name="T10" fmla="*/ 5851 w 6860"/>
                  <a:gd name="T11" fmla="*/ 2466 h 3127"/>
                  <a:gd name="T12" fmla="*/ 6244 w 6860"/>
                  <a:gd name="T13" fmla="*/ 2206 h 3127"/>
                  <a:gd name="T14" fmla="*/ 6606 w 6860"/>
                  <a:gd name="T15" fmla="*/ 1911 h 3127"/>
                  <a:gd name="T16" fmla="*/ 6860 w 6860"/>
                  <a:gd name="T17" fmla="*/ 1666 h 3127"/>
                  <a:gd name="T18" fmla="*/ 6759 w 6860"/>
                  <a:gd name="T19" fmla="*/ 1169 h 3127"/>
                  <a:gd name="T20" fmla="*/ 6700 w 6860"/>
                  <a:gd name="T21" fmla="*/ 948 h 3127"/>
                  <a:gd name="T22" fmla="*/ 6624 w 6860"/>
                  <a:gd name="T23" fmla="*/ 803 h 3127"/>
                  <a:gd name="T24" fmla="*/ 6426 w 6860"/>
                  <a:gd name="T25" fmla="*/ 621 h 3127"/>
                  <a:gd name="T26" fmla="*/ 6133 w 6860"/>
                  <a:gd name="T27" fmla="*/ 455 h 3127"/>
                  <a:gd name="T28" fmla="*/ 5753 w 6860"/>
                  <a:gd name="T29" fmla="*/ 310 h 3127"/>
                  <a:gd name="T30" fmla="*/ 5297 w 6860"/>
                  <a:gd name="T31" fmla="*/ 187 h 3127"/>
                  <a:gd name="T32" fmla="*/ 4777 w 6860"/>
                  <a:gd name="T33" fmla="*/ 94 h 3127"/>
                  <a:gd name="T34" fmla="*/ 4201 w 6860"/>
                  <a:gd name="T35" fmla="*/ 30 h 3127"/>
                  <a:gd name="T36" fmla="*/ 3583 w 6860"/>
                  <a:gd name="T37" fmla="*/ 1 h 3127"/>
                  <a:gd name="T38" fmla="*/ 3262 w 6860"/>
                  <a:gd name="T39" fmla="*/ 1 h 3127"/>
                  <a:gd name="T40" fmla="*/ 2644 w 6860"/>
                  <a:gd name="T41" fmla="*/ 30 h 3127"/>
                  <a:gd name="T42" fmla="*/ 2071 w 6860"/>
                  <a:gd name="T43" fmla="*/ 94 h 3127"/>
                  <a:gd name="T44" fmla="*/ 1553 w 6860"/>
                  <a:gd name="T45" fmla="*/ 187 h 3127"/>
                  <a:gd name="T46" fmla="*/ 1100 w 6860"/>
                  <a:gd name="T47" fmla="*/ 310 h 3127"/>
                  <a:gd name="T48" fmla="*/ 723 w 6860"/>
                  <a:gd name="T49" fmla="*/ 455 h 3127"/>
                  <a:gd name="T50" fmla="*/ 432 w 6860"/>
                  <a:gd name="T51" fmla="*/ 621 h 3127"/>
                  <a:gd name="T52" fmla="*/ 236 w 6860"/>
                  <a:gd name="T53" fmla="*/ 803 h 3127"/>
                  <a:gd name="T54" fmla="*/ 160 w 6860"/>
                  <a:gd name="T55" fmla="*/ 948 h 3127"/>
                  <a:gd name="T56" fmla="*/ 42 w 6860"/>
                  <a:gd name="T57" fmla="*/ 1451 h 3127"/>
                  <a:gd name="T58" fmla="*/ 82 w 6860"/>
                  <a:gd name="T59" fmla="*/ 1750 h 3127"/>
                  <a:gd name="T60" fmla="*/ 431 w 6860"/>
                  <a:gd name="T61" fmla="*/ 2062 h 3127"/>
                  <a:gd name="T62" fmla="*/ 809 w 6860"/>
                  <a:gd name="T63" fmla="*/ 2340 h 3127"/>
                  <a:gd name="T64" fmla="*/ 1215 w 6860"/>
                  <a:gd name="T65" fmla="*/ 2581 h 3127"/>
                  <a:gd name="T66" fmla="*/ 1644 w 6860"/>
                  <a:gd name="T67" fmla="*/ 2780 h 3127"/>
                  <a:gd name="T68" fmla="*/ 2096 w 6860"/>
                  <a:gd name="T69" fmla="*/ 2937 h 3127"/>
                  <a:gd name="T70" fmla="*/ 2566 w 6860"/>
                  <a:gd name="T71" fmla="*/ 3050 h 3127"/>
                  <a:gd name="T72" fmla="*/ 3054 w 6860"/>
                  <a:gd name="T73" fmla="*/ 3113 h 3127"/>
                  <a:gd name="T74" fmla="*/ 3430 w 6860"/>
                  <a:gd name="T75" fmla="*/ 3127 h 3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860" h="3127">
                    <a:moveTo>
                      <a:pt x="3430" y="3127"/>
                    </a:moveTo>
                    <a:lnTo>
                      <a:pt x="3557" y="3126"/>
                    </a:lnTo>
                    <a:lnTo>
                      <a:pt x="3806" y="3113"/>
                    </a:lnTo>
                    <a:lnTo>
                      <a:pt x="4052" y="3087"/>
                    </a:lnTo>
                    <a:lnTo>
                      <a:pt x="4294" y="3050"/>
                    </a:lnTo>
                    <a:lnTo>
                      <a:pt x="4531" y="2999"/>
                    </a:lnTo>
                    <a:lnTo>
                      <a:pt x="4764" y="2937"/>
                    </a:lnTo>
                    <a:lnTo>
                      <a:pt x="4993" y="2865"/>
                    </a:lnTo>
                    <a:lnTo>
                      <a:pt x="5216" y="2780"/>
                    </a:lnTo>
                    <a:lnTo>
                      <a:pt x="5433" y="2686"/>
                    </a:lnTo>
                    <a:lnTo>
                      <a:pt x="5645" y="2581"/>
                    </a:lnTo>
                    <a:lnTo>
                      <a:pt x="5851" y="2466"/>
                    </a:lnTo>
                    <a:lnTo>
                      <a:pt x="6051" y="2340"/>
                    </a:lnTo>
                    <a:lnTo>
                      <a:pt x="6244" y="2206"/>
                    </a:lnTo>
                    <a:lnTo>
                      <a:pt x="6429" y="2062"/>
                    </a:lnTo>
                    <a:lnTo>
                      <a:pt x="6606" y="1911"/>
                    </a:lnTo>
                    <a:lnTo>
                      <a:pt x="6778" y="1750"/>
                    </a:lnTo>
                    <a:lnTo>
                      <a:pt x="6860" y="1666"/>
                    </a:lnTo>
                    <a:lnTo>
                      <a:pt x="6819" y="1451"/>
                    </a:lnTo>
                    <a:lnTo>
                      <a:pt x="6759" y="1169"/>
                    </a:lnTo>
                    <a:lnTo>
                      <a:pt x="6720" y="1012"/>
                    </a:lnTo>
                    <a:lnTo>
                      <a:pt x="6700" y="948"/>
                    </a:lnTo>
                    <a:lnTo>
                      <a:pt x="6683" y="899"/>
                    </a:lnTo>
                    <a:lnTo>
                      <a:pt x="6624" y="803"/>
                    </a:lnTo>
                    <a:lnTo>
                      <a:pt x="6537" y="710"/>
                    </a:lnTo>
                    <a:lnTo>
                      <a:pt x="6426" y="621"/>
                    </a:lnTo>
                    <a:lnTo>
                      <a:pt x="6291" y="536"/>
                    </a:lnTo>
                    <a:lnTo>
                      <a:pt x="6133" y="455"/>
                    </a:lnTo>
                    <a:lnTo>
                      <a:pt x="5953" y="380"/>
                    </a:lnTo>
                    <a:lnTo>
                      <a:pt x="5753" y="310"/>
                    </a:lnTo>
                    <a:lnTo>
                      <a:pt x="5534" y="246"/>
                    </a:lnTo>
                    <a:lnTo>
                      <a:pt x="5297" y="187"/>
                    </a:lnTo>
                    <a:lnTo>
                      <a:pt x="5045" y="137"/>
                    </a:lnTo>
                    <a:lnTo>
                      <a:pt x="4777" y="94"/>
                    </a:lnTo>
                    <a:lnTo>
                      <a:pt x="4495" y="58"/>
                    </a:lnTo>
                    <a:lnTo>
                      <a:pt x="4201" y="30"/>
                    </a:lnTo>
                    <a:lnTo>
                      <a:pt x="3896" y="12"/>
                    </a:lnTo>
                    <a:lnTo>
                      <a:pt x="3583" y="1"/>
                    </a:lnTo>
                    <a:lnTo>
                      <a:pt x="3423" y="0"/>
                    </a:lnTo>
                    <a:lnTo>
                      <a:pt x="3262" y="1"/>
                    </a:lnTo>
                    <a:lnTo>
                      <a:pt x="2948" y="12"/>
                    </a:lnTo>
                    <a:lnTo>
                      <a:pt x="2644" y="30"/>
                    </a:lnTo>
                    <a:lnTo>
                      <a:pt x="2352" y="58"/>
                    </a:lnTo>
                    <a:lnTo>
                      <a:pt x="2071" y="94"/>
                    </a:lnTo>
                    <a:lnTo>
                      <a:pt x="1805" y="137"/>
                    </a:lnTo>
                    <a:lnTo>
                      <a:pt x="1553" y="187"/>
                    </a:lnTo>
                    <a:lnTo>
                      <a:pt x="1317" y="246"/>
                    </a:lnTo>
                    <a:lnTo>
                      <a:pt x="1100" y="310"/>
                    </a:lnTo>
                    <a:lnTo>
                      <a:pt x="901" y="380"/>
                    </a:lnTo>
                    <a:lnTo>
                      <a:pt x="723" y="455"/>
                    </a:lnTo>
                    <a:lnTo>
                      <a:pt x="566" y="536"/>
                    </a:lnTo>
                    <a:lnTo>
                      <a:pt x="432" y="621"/>
                    </a:lnTo>
                    <a:lnTo>
                      <a:pt x="321" y="710"/>
                    </a:lnTo>
                    <a:lnTo>
                      <a:pt x="236" y="803"/>
                    </a:lnTo>
                    <a:lnTo>
                      <a:pt x="177" y="899"/>
                    </a:lnTo>
                    <a:lnTo>
                      <a:pt x="160" y="948"/>
                    </a:lnTo>
                    <a:lnTo>
                      <a:pt x="121" y="1082"/>
                    </a:lnTo>
                    <a:lnTo>
                      <a:pt x="42" y="1451"/>
                    </a:lnTo>
                    <a:lnTo>
                      <a:pt x="0" y="1666"/>
                    </a:lnTo>
                    <a:lnTo>
                      <a:pt x="82" y="1750"/>
                    </a:lnTo>
                    <a:lnTo>
                      <a:pt x="254" y="1911"/>
                    </a:lnTo>
                    <a:lnTo>
                      <a:pt x="431" y="2062"/>
                    </a:lnTo>
                    <a:lnTo>
                      <a:pt x="616" y="2206"/>
                    </a:lnTo>
                    <a:lnTo>
                      <a:pt x="809" y="2340"/>
                    </a:lnTo>
                    <a:lnTo>
                      <a:pt x="1009" y="2466"/>
                    </a:lnTo>
                    <a:lnTo>
                      <a:pt x="1215" y="2581"/>
                    </a:lnTo>
                    <a:lnTo>
                      <a:pt x="1427" y="2686"/>
                    </a:lnTo>
                    <a:lnTo>
                      <a:pt x="1644" y="2780"/>
                    </a:lnTo>
                    <a:lnTo>
                      <a:pt x="1867" y="2865"/>
                    </a:lnTo>
                    <a:lnTo>
                      <a:pt x="2096" y="2937"/>
                    </a:lnTo>
                    <a:lnTo>
                      <a:pt x="2329" y="2999"/>
                    </a:lnTo>
                    <a:lnTo>
                      <a:pt x="2566" y="3050"/>
                    </a:lnTo>
                    <a:lnTo>
                      <a:pt x="2808" y="3087"/>
                    </a:lnTo>
                    <a:lnTo>
                      <a:pt x="3054" y="3113"/>
                    </a:lnTo>
                    <a:lnTo>
                      <a:pt x="3303" y="3126"/>
                    </a:lnTo>
                    <a:lnTo>
                      <a:pt x="3430" y="3127"/>
                    </a:lnTo>
                    <a:close/>
                  </a:path>
                </a:pathLst>
              </a:custGeom>
              <a:solidFill>
                <a:srgbClr val="0D0F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7">
                <a:extLst>
                  <a:ext uri="{FF2B5EF4-FFF2-40B4-BE49-F238E27FC236}">
                    <a16:creationId xmlns:a16="http://schemas.microsoft.com/office/drawing/2014/main" id="{C720B356-8B71-4380-93EC-F8617BC18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400" y="3434694"/>
                <a:ext cx="775108" cy="331129"/>
              </a:xfrm>
              <a:custGeom>
                <a:avLst/>
                <a:gdLst>
                  <a:gd name="T0" fmla="*/ 4162 w 4388"/>
                  <a:gd name="T1" fmla="*/ 119 h 1875"/>
                  <a:gd name="T2" fmla="*/ 3958 w 4388"/>
                  <a:gd name="T3" fmla="*/ 27 h 1875"/>
                  <a:gd name="T4" fmla="*/ 3725 w 4388"/>
                  <a:gd name="T5" fmla="*/ 0 h 1875"/>
                  <a:gd name="T6" fmla="*/ 3404 w 4388"/>
                  <a:gd name="T7" fmla="*/ 27 h 1875"/>
                  <a:gd name="T8" fmla="*/ 2581 w 4388"/>
                  <a:gd name="T9" fmla="*/ 209 h 1875"/>
                  <a:gd name="T10" fmla="*/ 2255 w 4388"/>
                  <a:gd name="T11" fmla="*/ 251 h 1875"/>
                  <a:gd name="T12" fmla="*/ 2132 w 4388"/>
                  <a:gd name="T13" fmla="*/ 251 h 1875"/>
                  <a:gd name="T14" fmla="*/ 1806 w 4388"/>
                  <a:gd name="T15" fmla="*/ 209 h 1875"/>
                  <a:gd name="T16" fmla="*/ 984 w 4388"/>
                  <a:gd name="T17" fmla="*/ 27 h 1875"/>
                  <a:gd name="T18" fmla="*/ 664 w 4388"/>
                  <a:gd name="T19" fmla="*/ 0 h 1875"/>
                  <a:gd name="T20" fmla="*/ 430 w 4388"/>
                  <a:gd name="T21" fmla="*/ 27 h 1875"/>
                  <a:gd name="T22" fmla="*/ 226 w 4388"/>
                  <a:gd name="T23" fmla="*/ 119 h 1875"/>
                  <a:gd name="T24" fmla="*/ 153 w 4388"/>
                  <a:gd name="T25" fmla="*/ 180 h 1875"/>
                  <a:gd name="T26" fmla="*/ 63 w 4388"/>
                  <a:gd name="T27" fmla="*/ 308 h 1875"/>
                  <a:gd name="T28" fmla="*/ 12 w 4388"/>
                  <a:gd name="T29" fmla="*/ 467 h 1875"/>
                  <a:gd name="T30" fmla="*/ 0 w 4388"/>
                  <a:gd name="T31" fmla="*/ 646 h 1875"/>
                  <a:gd name="T32" fmla="*/ 35 w 4388"/>
                  <a:gd name="T33" fmla="*/ 830 h 1875"/>
                  <a:gd name="T34" fmla="*/ 117 w 4388"/>
                  <a:gd name="T35" fmla="*/ 1010 h 1875"/>
                  <a:gd name="T36" fmla="*/ 253 w 4388"/>
                  <a:gd name="T37" fmla="*/ 1172 h 1875"/>
                  <a:gd name="T38" fmla="*/ 446 w 4388"/>
                  <a:gd name="T39" fmla="*/ 1304 h 1875"/>
                  <a:gd name="T40" fmla="*/ 632 w 4388"/>
                  <a:gd name="T41" fmla="*/ 1375 h 1875"/>
                  <a:gd name="T42" fmla="*/ 1615 w 4388"/>
                  <a:gd name="T43" fmla="*/ 1673 h 1875"/>
                  <a:gd name="T44" fmla="*/ 2193 w 4388"/>
                  <a:gd name="T45" fmla="*/ 1873 h 1875"/>
                  <a:gd name="T46" fmla="*/ 2198 w 4388"/>
                  <a:gd name="T47" fmla="*/ 1875 h 1875"/>
                  <a:gd name="T48" fmla="*/ 2271 w 4388"/>
                  <a:gd name="T49" fmla="*/ 1845 h 1875"/>
                  <a:gd name="T50" fmla="*/ 3364 w 4388"/>
                  <a:gd name="T51" fmla="*/ 1490 h 1875"/>
                  <a:gd name="T52" fmla="*/ 3826 w 4388"/>
                  <a:gd name="T53" fmla="*/ 1355 h 1875"/>
                  <a:gd name="T54" fmla="*/ 4047 w 4388"/>
                  <a:gd name="T55" fmla="*/ 1242 h 1875"/>
                  <a:gd name="T56" fmla="*/ 4211 w 4388"/>
                  <a:gd name="T57" fmla="*/ 1094 h 1875"/>
                  <a:gd name="T58" fmla="*/ 4319 w 4388"/>
                  <a:gd name="T59" fmla="*/ 921 h 1875"/>
                  <a:gd name="T60" fmla="*/ 4377 w 4388"/>
                  <a:gd name="T61" fmla="*/ 738 h 1875"/>
                  <a:gd name="T62" fmla="*/ 4388 w 4388"/>
                  <a:gd name="T63" fmla="*/ 555 h 1875"/>
                  <a:gd name="T64" fmla="*/ 4355 w 4388"/>
                  <a:gd name="T65" fmla="*/ 385 h 1875"/>
                  <a:gd name="T66" fmla="*/ 4285 w 4388"/>
                  <a:gd name="T67" fmla="*/ 239 h 1875"/>
                  <a:gd name="T68" fmla="*/ 4207 w 4388"/>
                  <a:gd name="T69" fmla="*/ 156 h 1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88" h="1875">
                    <a:moveTo>
                      <a:pt x="4207" y="156"/>
                    </a:moveTo>
                    <a:lnTo>
                      <a:pt x="4162" y="119"/>
                    </a:lnTo>
                    <a:lnTo>
                      <a:pt x="4064" y="65"/>
                    </a:lnTo>
                    <a:lnTo>
                      <a:pt x="3958" y="27"/>
                    </a:lnTo>
                    <a:lnTo>
                      <a:pt x="3844" y="7"/>
                    </a:lnTo>
                    <a:lnTo>
                      <a:pt x="3725" y="0"/>
                    </a:lnTo>
                    <a:lnTo>
                      <a:pt x="3600" y="4"/>
                    </a:lnTo>
                    <a:lnTo>
                      <a:pt x="3404" y="27"/>
                    </a:lnTo>
                    <a:lnTo>
                      <a:pt x="2994" y="115"/>
                    </a:lnTo>
                    <a:lnTo>
                      <a:pt x="2581" y="209"/>
                    </a:lnTo>
                    <a:lnTo>
                      <a:pt x="2383" y="239"/>
                    </a:lnTo>
                    <a:lnTo>
                      <a:pt x="2255" y="251"/>
                    </a:lnTo>
                    <a:lnTo>
                      <a:pt x="2193" y="251"/>
                    </a:lnTo>
                    <a:lnTo>
                      <a:pt x="2132" y="251"/>
                    </a:lnTo>
                    <a:lnTo>
                      <a:pt x="2005" y="239"/>
                    </a:lnTo>
                    <a:lnTo>
                      <a:pt x="1806" y="209"/>
                    </a:lnTo>
                    <a:lnTo>
                      <a:pt x="1395" y="115"/>
                    </a:lnTo>
                    <a:lnTo>
                      <a:pt x="984" y="27"/>
                    </a:lnTo>
                    <a:lnTo>
                      <a:pt x="789" y="4"/>
                    </a:lnTo>
                    <a:lnTo>
                      <a:pt x="664" y="0"/>
                    </a:lnTo>
                    <a:lnTo>
                      <a:pt x="544" y="7"/>
                    </a:lnTo>
                    <a:lnTo>
                      <a:pt x="430" y="27"/>
                    </a:lnTo>
                    <a:lnTo>
                      <a:pt x="324" y="65"/>
                    </a:lnTo>
                    <a:lnTo>
                      <a:pt x="226" y="119"/>
                    </a:lnTo>
                    <a:lnTo>
                      <a:pt x="181" y="156"/>
                    </a:lnTo>
                    <a:lnTo>
                      <a:pt x="153" y="180"/>
                    </a:lnTo>
                    <a:lnTo>
                      <a:pt x="104" y="239"/>
                    </a:lnTo>
                    <a:lnTo>
                      <a:pt x="63" y="308"/>
                    </a:lnTo>
                    <a:lnTo>
                      <a:pt x="32" y="385"/>
                    </a:lnTo>
                    <a:lnTo>
                      <a:pt x="12" y="467"/>
                    </a:lnTo>
                    <a:lnTo>
                      <a:pt x="0" y="555"/>
                    </a:lnTo>
                    <a:lnTo>
                      <a:pt x="0" y="646"/>
                    </a:lnTo>
                    <a:lnTo>
                      <a:pt x="12" y="738"/>
                    </a:lnTo>
                    <a:lnTo>
                      <a:pt x="35" y="830"/>
                    </a:lnTo>
                    <a:lnTo>
                      <a:pt x="69" y="921"/>
                    </a:lnTo>
                    <a:lnTo>
                      <a:pt x="117" y="1010"/>
                    </a:lnTo>
                    <a:lnTo>
                      <a:pt x="179" y="1094"/>
                    </a:lnTo>
                    <a:lnTo>
                      <a:pt x="253" y="1172"/>
                    </a:lnTo>
                    <a:lnTo>
                      <a:pt x="343" y="1242"/>
                    </a:lnTo>
                    <a:lnTo>
                      <a:pt x="446" y="1304"/>
                    </a:lnTo>
                    <a:lnTo>
                      <a:pt x="566" y="1355"/>
                    </a:lnTo>
                    <a:lnTo>
                      <a:pt x="632" y="1375"/>
                    </a:lnTo>
                    <a:lnTo>
                      <a:pt x="1028" y="1492"/>
                    </a:lnTo>
                    <a:lnTo>
                      <a:pt x="1615" y="1673"/>
                    </a:lnTo>
                    <a:lnTo>
                      <a:pt x="2120" y="1845"/>
                    </a:lnTo>
                    <a:lnTo>
                      <a:pt x="2193" y="1873"/>
                    </a:lnTo>
                    <a:lnTo>
                      <a:pt x="2193" y="1875"/>
                    </a:lnTo>
                    <a:lnTo>
                      <a:pt x="2198" y="1875"/>
                    </a:lnTo>
                    <a:lnTo>
                      <a:pt x="2198" y="1873"/>
                    </a:lnTo>
                    <a:lnTo>
                      <a:pt x="2271" y="1845"/>
                    </a:lnTo>
                    <a:lnTo>
                      <a:pt x="2775" y="1673"/>
                    </a:lnTo>
                    <a:lnTo>
                      <a:pt x="3364" y="1490"/>
                    </a:lnTo>
                    <a:lnTo>
                      <a:pt x="3759" y="1375"/>
                    </a:lnTo>
                    <a:lnTo>
                      <a:pt x="3826" y="1355"/>
                    </a:lnTo>
                    <a:lnTo>
                      <a:pt x="3944" y="1304"/>
                    </a:lnTo>
                    <a:lnTo>
                      <a:pt x="4047" y="1242"/>
                    </a:lnTo>
                    <a:lnTo>
                      <a:pt x="4136" y="1172"/>
                    </a:lnTo>
                    <a:lnTo>
                      <a:pt x="4211" y="1094"/>
                    </a:lnTo>
                    <a:lnTo>
                      <a:pt x="4272" y="1010"/>
                    </a:lnTo>
                    <a:lnTo>
                      <a:pt x="4319" y="921"/>
                    </a:lnTo>
                    <a:lnTo>
                      <a:pt x="4355" y="830"/>
                    </a:lnTo>
                    <a:lnTo>
                      <a:pt x="4377" y="738"/>
                    </a:lnTo>
                    <a:lnTo>
                      <a:pt x="4388" y="646"/>
                    </a:lnTo>
                    <a:lnTo>
                      <a:pt x="4388" y="555"/>
                    </a:lnTo>
                    <a:lnTo>
                      <a:pt x="4377" y="467"/>
                    </a:lnTo>
                    <a:lnTo>
                      <a:pt x="4355" y="385"/>
                    </a:lnTo>
                    <a:lnTo>
                      <a:pt x="4325" y="308"/>
                    </a:lnTo>
                    <a:lnTo>
                      <a:pt x="4285" y="239"/>
                    </a:lnTo>
                    <a:lnTo>
                      <a:pt x="4236" y="180"/>
                    </a:lnTo>
                    <a:lnTo>
                      <a:pt x="4207" y="156"/>
                    </a:lnTo>
                    <a:close/>
                  </a:path>
                </a:pathLst>
              </a:custGeom>
              <a:solidFill>
                <a:srgbClr val="172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8">
                <a:extLst>
                  <a:ext uri="{FF2B5EF4-FFF2-40B4-BE49-F238E27FC236}">
                    <a16:creationId xmlns:a16="http://schemas.microsoft.com/office/drawing/2014/main" id="{8D219A29-CE10-40C5-A780-F91D46B0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7767" y="3363700"/>
                <a:ext cx="263844" cy="225698"/>
              </a:xfrm>
              <a:custGeom>
                <a:avLst/>
                <a:gdLst>
                  <a:gd name="T0" fmla="*/ 1494 w 1494"/>
                  <a:gd name="T1" fmla="*/ 0 h 1278"/>
                  <a:gd name="T2" fmla="*/ 0 w 1494"/>
                  <a:gd name="T3" fmla="*/ 0 h 1278"/>
                  <a:gd name="T4" fmla="*/ 22 w 1494"/>
                  <a:gd name="T5" fmla="*/ 65 h 1278"/>
                  <a:gd name="T6" fmla="*/ 55 w 1494"/>
                  <a:gd name="T7" fmla="*/ 189 h 1278"/>
                  <a:gd name="T8" fmla="*/ 89 w 1494"/>
                  <a:gd name="T9" fmla="*/ 357 h 1278"/>
                  <a:gd name="T10" fmla="*/ 109 w 1494"/>
                  <a:gd name="T11" fmla="*/ 550 h 1278"/>
                  <a:gd name="T12" fmla="*/ 105 w 1494"/>
                  <a:gd name="T13" fmla="*/ 710 h 1278"/>
                  <a:gd name="T14" fmla="*/ 88 w 1494"/>
                  <a:gd name="T15" fmla="*/ 836 h 1278"/>
                  <a:gd name="T16" fmla="*/ 62 w 1494"/>
                  <a:gd name="T17" fmla="*/ 929 h 1278"/>
                  <a:gd name="T18" fmla="*/ 26 w 1494"/>
                  <a:gd name="T19" fmla="*/ 1014 h 1278"/>
                  <a:gd name="T20" fmla="*/ 20 w 1494"/>
                  <a:gd name="T21" fmla="*/ 1024 h 1278"/>
                  <a:gd name="T22" fmla="*/ 27 w 1494"/>
                  <a:gd name="T23" fmla="*/ 1032 h 1278"/>
                  <a:gd name="T24" fmla="*/ 86 w 1494"/>
                  <a:gd name="T25" fmla="*/ 1082 h 1278"/>
                  <a:gd name="T26" fmla="*/ 154 w 1494"/>
                  <a:gd name="T27" fmla="*/ 1127 h 1278"/>
                  <a:gd name="T28" fmla="*/ 243 w 1494"/>
                  <a:gd name="T29" fmla="*/ 1174 h 1278"/>
                  <a:gd name="T30" fmla="*/ 356 w 1494"/>
                  <a:gd name="T31" fmla="*/ 1219 h 1278"/>
                  <a:gd name="T32" fmla="*/ 494 w 1494"/>
                  <a:gd name="T33" fmla="*/ 1255 h 1278"/>
                  <a:gd name="T34" fmla="*/ 655 w 1494"/>
                  <a:gd name="T35" fmla="*/ 1275 h 1278"/>
                  <a:gd name="T36" fmla="*/ 747 w 1494"/>
                  <a:gd name="T37" fmla="*/ 1278 h 1278"/>
                  <a:gd name="T38" fmla="*/ 839 w 1494"/>
                  <a:gd name="T39" fmla="*/ 1275 h 1278"/>
                  <a:gd name="T40" fmla="*/ 1000 w 1494"/>
                  <a:gd name="T41" fmla="*/ 1255 h 1278"/>
                  <a:gd name="T42" fmla="*/ 1138 w 1494"/>
                  <a:gd name="T43" fmla="*/ 1219 h 1278"/>
                  <a:gd name="T44" fmla="*/ 1251 w 1494"/>
                  <a:gd name="T45" fmla="*/ 1174 h 1278"/>
                  <a:gd name="T46" fmla="*/ 1340 w 1494"/>
                  <a:gd name="T47" fmla="*/ 1127 h 1278"/>
                  <a:gd name="T48" fmla="*/ 1408 w 1494"/>
                  <a:gd name="T49" fmla="*/ 1082 h 1278"/>
                  <a:gd name="T50" fmla="*/ 1467 w 1494"/>
                  <a:gd name="T51" fmla="*/ 1032 h 1278"/>
                  <a:gd name="T52" fmla="*/ 1474 w 1494"/>
                  <a:gd name="T53" fmla="*/ 1024 h 1278"/>
                  <a:gd name="T54" fmla="*/ 1468 w 1494"/>
                  <a:gd name="T55" fmla="*/ 1014 h 1278"/>
                  <a:gd name="T56" fmla="*/ 1432 w 1494"/>
                  <a:gd name="T57" fmla="*/ 929 h 1278"/>
                  <a:gd name="T58" fmla="*/ 1406 w 1494"/>
                  <a:gd name="T59" fmla="*/ 836 h 1278"/>
                  <a:gd name="T60" fmla="*/ 1389 w 1494"/>
                  <a:gd name="T61" fmla="*/ 710 h 1278"/>
                  <a:gd name="T62" fmla="*/ 1385 w 1494"/>
                  <a:gd name="T63" fmla="*/ 550 h 1278"/>
                  <a:gd name="T64" fmla="*/ 1405 w 1494"/>
                  <a:gd name="T65" fmla="*/ 357 h 1278"/>
                  <a:gd name="T66" fmla="*/ 1439 w 1494"/>
                  <a:gd name="T67" fmla="*/ 189 h 1278"/>
                  <a:gd name="T68" fmla="*/ 1472 w 1494"/>
                  <a:gd name="T69" fmla="*/ 65 h 1278"/>
                  <a:gd name="T70" fmla="*/ 1494 w 1494"/>
                  <a:gd name="T71" fmla="*/ 0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1278">
                    <a:moveTo>
                      <a:pt x="1494" y="0"/>
                    </a:moveTo>
                    <a:lnTo>
                      <a:pt x="0" y="0"/>
                    </a:lnTo>
                    <a:lnTo>
                      <a:pt x="22" y="65"/>
                    </a:lnTo>
                    <a:lnTo>
                      <a:pt x="55" y="189"/>
                    </a:lnTo>
                    <a:lnTo>
                      <a:pt x="89" y="357"/>
                    </a:lnTo>
                    <a:lnTo>
                      <a:pt x="109" y="550"/>
                    </a:lnTo>
                    <a:lnTo>
                      <a:pt x="105" y="710"/>
                    </a:lnTo>
                    <a:lnTo>
                      <a:pt x="88" y="836"/>
                    </a:lnTo>
                    <a:lnTo>
                      <a:pt x="62" y="929"/>
                    </a:lnTo>
                    <a:lnTo>
                      <a:pt x="26" y="1014"/>
                    </a:lnTo>
                    <a:lnTo>
                      <a:pt x="20" y="1024"/>
                    </a:lnTo>
                    <a:lnTo>
                      <a:pt x="27" y="1032"/>
                    </a:lnTo>
                    <a:lnTo>
                      <a:pt x="86" y="1082"/>
                    </a:lnTo>
                    <a:lnTo>
                      <a:pt x="154" y="1127"/>
                    </a:lnTo>
                    <a:lnTo>
                      <a:pt x="243" y="1174"/>
                    </a:lnTo>
                    <a:lnTo>
                      <a:pt x="356" y="1219"/>
                    </a:lnTo>
                    <a:lnTo>
                      <a:pt x="494" y="1255"/>
                    </a:lnTo>
                    <a:lnTo>
                      <a:pt x="655" y="1275"/>
                    </a:lnTo>
                    <a:lnTo>
                      <a:pt x="747" y="1278"/>
                    </a:lnTo>
                    <a:lnTo>
                      <a:pt x="839" y="1275"/>
                    </a:lnTo>
                    <a:lnTo>
                      <a:pt x="1000" y="1255"/>
                    </a:lnTo>
                    <a:lnTo>
                      <a:pt x="1138" y="1219"/>
                    </a:lnTo>
                    <a:lnTo>
                      <a:pt x="1251" y="1174"/>
                    </a:lnTo>
                    <a:lnTo>
                      <a:pt x="1340" y="1127"/>
                    </a:lnTo>
                    <a:lnTo>
                      <a:pt x="1408" y="1082"/>
                    </a:lnTo>
                    <a:lnTo>
                      <a:pt x="1467" y="1032"/>
                    </a:lnTo>
                    <a:lnTo>
                      <a:pt x="1474" y="1024"/>
                    </a:lnTo>
                    <a:lnTo>
                      <a:pt x="1468" y="1014"/>
                    </a:lnTo>
                    <a:lnTo>
                      <a:pt x="1432" y="929"/>
                    </a:lnTo>
                    <a:lnTo>
                      <a:pt x="1406" y="836"/>
                    </a:lnTo>
                    <a:lnTo>
                      <a:pt x="1389" y="710"/>
                    </a:lnTo>
                    <a:lnTo>
                      <a:pt x="1385" y="550"/>
                    </a:lnTo>
                    <a:lnTo>
                      <a:pt x="1405" y="357"/>
                    </a:lnTo>
                    <a:lnTo>
                      <a:pt x="1439" y="189"/>
                    </a:lnTo>
                    <a:lnTo>
                      <a:pt x="1472" y="65"/>
                    </a:lnTo>
                    <a:lnTo>
                      <a:pt x="1494" y="0"/>
                    </a:lnTo>
                    <a:close/>
                  </a:path>
                </a:pathLst>
              </a:custGeom>
              <a:solidFill>
                <a:srgbClr val="E2A3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9">
                <a:extLst>
                  <a:ext uri="{FF2B5EF4-FFF2-40B4-BE49-F238E27FC236}">
                    <a16:creationId xmlns:a16="http://schemas.microsoft.com/office/drawing/2014/main" id="{7A3D01D3-F770-4F45-B0D5-3BCBD647D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0347" y="2615612"/>
                <a:ext cx="598682" cy="829678"/>
              </a:xfrm>
              <a:custGeom>
                <a:avLst/>
                <a:gdLst>
                  <a:gd name="T0" fmla="*/ 3387 w 3388"/>
                  <a:gd name="T1" fmla="*/ 2019 h 4697"/>
                  <a:gd name="T2" fmla="*/ 3336 w 3388"/>
                  <a:gd name="T3" fmla="*/ 1445 h 4697"/>
                  <a:gd name="T4" fmla="*/ 3222 w 3388"/>
                  <a:gd name="T5" fmla="*/ 987 h 4697"/>
                  <a:gd name="T6" fmla="*/ 3053 w 3388"/>
                  <a:gd name="T7" fmla="*/ 631 h 4697"/>
                  <a:gd name="T8" fmla="*/ 2834 w 3388"/>
                  <a:gd name="T9" fmla="*/ 366 h 4697"/>
                  <a:gd name="T10" fmla="*/ 2573 w 3388"/>
                  <a:gd name="T11" fmla="*/ 183 h 4697"/>
                  <a:gd name="T12" fmla="*/ 2277 w 3388"/>
                  <a:gd name="T13" fmla="*/ 67 h 4697"/>
                  <a:gd name="T14" fmla="*/ 1953 w 3388"/>
                  <a:gd name="T15" fmla="*/ 11 h 4697"/>
                  <a:gd name="T16" fmla="*/ 1694 w 3388"/>
                  <a:gd name="T17" fmla="*/ 0 h 4697"/>
                  <a:gd name="T18" fmla="*/ 1436 w 3388"/>
                  <a:gd name="T19" fmla="*/ 11 h 4697"/>
                  <a:gd name="T20" fmla="*/ 1111 w 3388"/>
                  <a:gd name="T21" fmla="*/ 67 h 4697"/>
                  <a:gd name="T22" fmla="*/ 816 w 3388"/>
                  <a:gd name="T23" fmla="*/ 183 h 4697"/>
                  <a:gd name="T24" fmla="*/ 554 w 3388"/>
                  <a:gd name="T25" fmla="*/ 366 h 4697"/>
                  <a:gd name="T26" fmla="*/ 335 w 3388"/>
                  <a:gd name="T27" fmla="*/ 631 h 4697"/>
                  <a:gd name="T28" fmla="*/ 167 w 3388"/>
                  <a:gd name="T29" fmla="*/ 987 h 4697"/>
                  <a:gd name="T30" fmla="*/ 52 w 3388"/>
                  <a:gd name="T31" fmla="*/ 1445 h 4697"/>
                  <a:gd name="T32" fmla="*/ 1 w 3388"/>
                  <a:gd name="T33" fmla="*/ 2019 h 4697"/>
                  <a:gd name="T34" fmla="*/ 0 w 3388"/>
                  <a:gd name="T35" fmla="*/ 2294 h 4697"/>
                  <a:gd name="T36" fmla="*/ 32 w 3388"/>
                  <a:gd name="T37" fmla="*/ 2709 h 4697"/>
                  <a:gd name="T38" fmla="*/ 102 w 3388"/>
                  <a:gd name="T39" fmla="*/ 3078 h 4697"/>
                  <a:gd name="T40" fmla="*/ 203 w 3388"/>
                  <a:gd name="T41" fmla="*/ 3402 h 4697"/>
                  <a:gd name="T42" fmla="*/ 296 w 3388"/>
                  <a:gd name="T43" fmla="*/ 3619 h 4697"/>
                  <a:gd name="T44" fmla="*/ 415 w 3388"/>
                  <a:gd name="T45" fmla="*/ 3830 h 4697"/>
                  <a:gd name="T46" fmla="*/ 589 w 3388"/>
                  <a:gd name="T47" fmla="*/ 4071 h 4697"/>
                  <a:gd name="T48" fmla="*/ 776 w 3388"/>
                  <a:gd name="T49" fmla="*/ 4268 h 4697"/>
                  <a:gd name="T50" fmla="*/ 970 w 3388"/>
                  <a:gd name="T51" fmla="*/ 4424 h 4697"/>
                  <a:gd name="T52" fmla="*/ 1164 w 3388"/>
                  <a:gd name="T53" fmla="*/ 4542 h 4697"/>
                  <a:gd name="T54" fmla="*/ 1478 w 3388"/>
                  <a:gd name="T55" fmla="*/ 4666 h 4697"/>
                  <a:gd name="T56" fmla="*/ 1694 w 3388"/>
                  <a:gd name="T57" fmla="*/ 4697 h 4697"/>
                  <a:gd name="T58" fmla="*/ 1910 w 3388"/>
                  <a:gd name="T59" fmla="*/ 4666 h 4697"/>
                  <a:gd name="T60" fmla="*/ 2224 w 3388"/>
                  <a:gd name="T61" fmla="*/ 4542 h 4697"/>
                  <a:gd name="T62" fmla="*/ 2418 w 3388"/>
                  <a:gd name="T63" fmla="*/ 4424 h 4697"/>
                  <a:gd name="T64" fmla="*/ 2612 w 3388"/>
                  <a:gd name="T65" fmla="*/ 4268 h 4697"/>
                  <a:gd name="T66" fmla="*/ 2799 w 3388"/>
                  <a:gd name="T67" fmla="*/ 4071 h 4697"/>
                  <a:gd name="T68" fmla="*/ 2973 w 3388"/>
                  <a:gd name="T69" fmla="*/ 3830 h 4697"/>
                  <a:gd name="T70" fmla="*/ 3092 w 3388"/>
                  <a:gd name="T71" fmla="*/ 3619 h 4697"/>
                  <a:gd name="T72" fmla="*/ 3185 w 3388"/>
                  <a:gd name="T73" fmla="*/ 3402 h 4697"/>
                  <a:gd name="T74" fmla="*/ 3286 w 3388"/>
                  <a:gd name="T75" fmla="*/ 3078 h 4697"/>
                  <a:gd name="T76" fmla="*/ 3356 w 3388"/>
                  <a:gd name="T77" fmla="*/ 2709 h 4697"/>
                  <a:gd name="T78" fmla="*/ 3388 w 3388"/>
                  <a:gd name="T79" fmla="*/ 2294 h 4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8" h="4697">
                    <a:moveTo>
                      <a:pt x="3388" y="2183"/>
                    </a:moveTo>
                    <a:lnTo>
                      <a:pt x="3387" y="2019"/>
                    </a:lnTo>
                    <a:lnTo>
                      <a:pt x="3369" y="1718"/>
                    </a:lnTo>
                    <a:lnTo>
                      <a:pt x="3336" y="1445"/>
                    </a:lnTo>
                    <a:lnTo>
                      <a:pt x="3286" y="1203"/>
                    </a:lnTo>
                    <a:lnTo>
                      <a:pt x="3222" y="987"/>
                    </a:lnTo>
                    <a:lnTo>
                      <a:pt x="3143" y="797"/>
                    </a:lnTo>
                    <a:lnTo>
                      <a:pt x="3053" y="631"/>
                    </a:lnTo>
                    <a:lnTo>
                      <a:pt x="2949" y="488"/>
                    </a:lnTo>
                    <a:lnTo>
                      <a:pt x="2834" y="366"/>
                    </a:lnTo>
                    <a:lnTo>
                      <a:pt x="2709" y="265"/>
                    </a:lnTo>
                    <a:lnTo>
                      <a:pt x="2573" y="183"/>
                    </a:lnTo>
                    <a:lnTo>
                      <a:pt x="2429" y="116"/>
                    </a:lnTo>
                    <a:lnTo>
                      <a:pt x="2277" y="67"/>
                    </a:lnTo>
                    <a:lnTo>
                      <a:pt x="2119" y="33"/>
                    </a:lnTo>
                    <a:lnTo>
                      <a:pt x="1953" y="11"/>
                    </a:lnTo>
                    <a:lnTo>
                      <a:pt x="1782" y="1"/>
                    </a:lnTo>
                    <a:lnTo>
                      <a:pt x="1694" y="0"/>
                    </a:lnTo>
                    <a:lnTo>
                      <a:pt x="1606" y="1"/>
                    </a:lnTo>
                    <a:lnTo>
                      <a:pt x="1436" y="11"/>
                    </a:lnTo>
                    <a:lnTo>
                      <a:pt x="1271" y="33"/>
                    </a:lnTo>
                    <a:lnTo>
                      <a:pt x="1111" y="67"/>
                    </a:lnTo>
                    <a:lnTo>
                      <a:pt x="960" y="116"/>
                    </a:lnTo>
                    <a:lnTo>
                      <a:pt x="816" y="183"/>
                    </a:lnTo>
                    <a:lnTo>
                      <a:pt x="681" y="265"/>
                    </a:lnTo>
                    <a:lnTo>
                      <a:pt x="554" y="366"/>
                    </a:lnTo>
                    <a:lnTo>
                      <a:pt x="439" y="488"/>
                    </a:lnTo>
                    <a:lnTo>
                      <a:pt x="335" y="631"/>
                    </a:lnTo>
                    <a:lnTo>
                      <a:pt x="245" y="797"/>
                    </a:lnTo>
                    <a:lnTo>
                      <a:pt x="167" y="987"/>
                    </a:lnTo>
                    <a:lnTo>
                      <a:pt x="102" y="1203"/>
                    </a:lnTo>
                    <a:lnTo>
                      <a:pt x="52" y="1445"/>
                    </a:lnTo>
                    <a:lnTo>
                      <a:pt x="19" y="1718"/>
                    </a:lnTo>
                    <a:lnTo>
                      <a:pt x="1" y="2019"/>
                    </a:lnTo>
                    <a:lnTo>
                      <a:pt x="0" y="2183"/>
                    </a:lnTo>
                    <a:lnTo>
                      <a:pt x="0" y="2294"/>
                    </a:lnTo>
                    <a:lnTo>
                      <a:pt x="12" y="2507"/>
                    </a:lnTo>
                    <a:lnTo>
                      <a:pt x="32" y="2709"/>
                    </a:lnTo>
                    <a:lnTo>
                      <a:pt x="62" y="2899"/>
                    </a:lnTo>
                    <a:lnTo>
                      <a:pt x="102" y="3078"/>
                    </a:lnTo>
                    <a:lnTo>
                      <a:pt x="148" y="3245"/>
                    </a:lnTo>
                    <a:lnTo>
                      <a:pt x="203" y="3402"/>
                    </a:lnTo>
                    <a:lnTo>
                      <a:pt x="263" y="3549"/>
                    </a:lnTo>
                    <a:lnTo>
                      <a:pt x="296" y="3619"/>
                    </a:lnTo>
                    <a:lnTo>
                      <a:pt x="334" y="3692"/>
                    </a:lnTo>
                    <a:lnTo>
                      <a:pt x="415" y="3830"/>
                    </a:lnTo>
                    <a:lnTo>
                      <a:pt x="499" y="3956"/>
                    </a:lnTo>
                    <a:lnTo>
                      <a:pt x="589" y="4071"/>
                    </a:lnTo>
                    <a:lnTo>
                      <a:pt x="681" y="4175"/>
                    </a:lnTo>
                    <a:lnTo>
                      <a:pt x="776" y="4268"/>
                    </a:lnTo>
                    <a:lnTo>
                      <a:pt x="874" y="4351"/>
                    </a:lnTo>
                    <a:lnTo>
                      <a:pt x="970" y="4424"/>
                    </a:lnTo>
                    <a:lnTo>
                      <a:pt x="1068" y="4488"/>
                    </a:lnTo>
                    <a:lnTo>
                      <a:pt x="1164" y="4542"/>
                    </a:lnTo>
                    <a:lnTo>
                      <a:pt x="1304" y="4609"/>
                    </a:lnTo>
                    <a:lnTo>
                      <a:pt x="1478" y="4666"/>
                    </a:lnTo>
                    <a:lnTo>
                      <a:pt x="1629" y="4694"/>
                    </a:lnTo>
                    <a:lnTo>
                      <a:pt x="1694" y="4697"/>
                    </a:lnTo>
                    <a:lnTo>
                      <a:pt x="1759" y="4694"/>
                    </a:lnTo>
                    <a:lnTo>
                      <a:pt x="1910" y="4666"/>
                    </a:lnTo>
                    <a:lnTo>
                      <a:pt x="2084" y="4609"/>
                    </a:lnTo>
                    <a:lnTo>
                      <a:pt x="2224" y="4542"/>
                    </a:lnTo>
                    <a:lnTo>
                      <a:pt x="2320" y="4488"/>
                    </a:lnTo>
                    <a:lnTo>
                      <a:pt x="2418" y="4424"/>
                    </a:lnTo>
                    <a:lnTo>
                      <a:pt x="2514" y="4351"/>
                    </a:lnTo>
                    <a:lnTo>
                      <a:pt x="2612" y="4268"/>
                    </a:lnTo>
                    <a:lnTo>
                      <a:pt x="2707" y="4175"/>
                    </a:lnTo>
                    <a:lnTo>
                      <a:pt x="2799" y="4071"/>
                    </a:lnTo>
                    <a:lnTo>
                      <a:pt x="2889" y="3956"/>
                    </a:lnTo>
                    <a:lnTo>
                      <a:pt x="2973" y="3830"/>
                    </a:lnTo>
                    <a:lnTo>
                      <a:pt x="3054" y="3692"/>
                    </a:lnTo>
                    <a:lnTo>
                      <a:pt x="3092" y="3619"/>
                    </a:lnTo>
                    <a:lnTo>
                      <a:pt x="3125" y="3549"/>
                    </a:lnTo>
                    <a:lnTo>
                      <a:pt x="3185" y="3402"/>
                    </a:lnTo>
                    <a:lnTo>
                      <a:pt x="3240" y="3245"/>
                    </a:lnTo>
                    <a:lnTo>
                      <a:pt x="3286" y="3078"/>
                    </a:lnTo>
                    <a:lnTo>
                      <a:pt x="3326" y="2899"/>
                    </a:lnTo>
                    <a:lnTo>
                      <a:pt x="3356" y="2709"/>
                    </a:lnTo>
                    <a:lnTo>
                      <a:pt x="3376" y="2507"/>
                    </a:lnTo>
                    <a:lnTo>
                      <a:pt x="3388" y="2294"/>
                    </a:lnTo>
                    <a:lnTo>
                      <a:pt x="3388" y="2183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11">
                <a:extLst>
                  <a:ext uri="{FF2B5EF4-FFF2-40B4-BE49-F238E27FC236}">
                    <a16:creationId xmlns:a16="http://schemas.microsoft.com/office/drawing/2014/main" id="{AF4E6EE9-E35F-46A9-A171-DA0E0508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6440" y="3010848"/>
                <a:ext cx="69935" cy="207155"/>
              </a:xfrm>
              <a:custGeom>
                <a:avLst/>
                <a:gdLst>
                  <a:gd name="T0" fmla="*/ 397 w 397"/>
                  <a:gd name="T1" fmla="*/ 1164 h 1172"/>
                  <a:gd name="T2" fmla="*/ 367 w 397"/>
                  <a:gd name="T3" fmla="*/ 1170 h 1172"/>
                  <a:gd name="T4" fmla="*/ 311 w 397"/>
                  <a:gd name="T5" fmla="*/ 1172 h 1172"/>
                  <a:gd name="T6" fmla="*/ 259 w 397"/>
                  <a:gd name="T7" fmla="*/ 1161 h 1172"/>
                  <a:gd name="T8" fmla="*/ 210 w 397"/>
                  <a:gd name="T9" fmla="*/ 1133 h 1172"/>
                  <a:gd name="T10" fmla="*/ 165 w 397"/>
                  <a:gd name="T11" fmla="*/ 1081 h 1172"/>
                  <a:gd name="T12" fmla="*/ 123 w 397"/>
                  <a:gd name="T13" fmla="*/ 1000 h 1172"/>
                  <a:gd name="T14" fmla="*/ 83 w 397"/>
                  <a:gd name="T15" fmla="*/ 883 h 1172"/>
                  <a:gd name="T16" fmla="*/ 47 w 397"/>
                  <a:gd name="T17" fmla="*/ 729 h 1172"/>
                  <a:gd name="T18" fmla="*/ 30 w 397"/>
                  <a:gd name="T19" fmla="*/ 633 h 1172"/>
                  <a:gd name="T20" fmla="*/ 16 w 397"/>
                  <a:gd name="T21" fmla="*/ 536 h 1172"/>
                  <a:gd name="T22" fmla="*/ 0 w 397"/>
                  <a:gd name="T23" fmla="*/ 376 h 1172"/>
                  <a:gd name="T24" fmla="*/ 3 w 397"/>
                  <a:gd name="T25" fmla="*/ 253 h 1172"/>
                  <a:gd name="T26" fmla="*/ 20 w 397"/>
                  <a:gd name="T27" fmla="*/ 161 h 1172"/>
                  <a:gd name="T28" fmla="*/ 49 w 397"/>
                  <a:gd name="T29" fmla="*/ 95 h 1172"/>
                  <a:gd name="T30" fmla="*/ 89 w 397"/>
                  <a:gd name="T31" fmla="*/ 50 h 1172"/>
                  <a:gd name="T32" fmla="*/ 138 w 397"/>
                  <a:gd name="T33" fmla="*/ 23 h 1172"/>
                  <a:gd name="T34" fmla="*/ 194 w 397"/>
                  <a:gd name="T35" fmla="*/ 6 h 1172"/>
                  <a:gd name="T36" fmla="*/ 224 w 397"/>
                  <a:gd name="T37" fmla="*/ 0 h 1172"/>
                  <a:gd name="T38" fmla="*/ 397 w 397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7" h="1172">
                    <a:moveTo>
                      <a:pt x="397" y="1164"/>
                    </a:moveTo>
                    <a:lnTo>
                      <a:pt x="367" y="1170"/>
                    </a:lnTo>
                    <a:lnTo>
                      <a:pt x="311" y="1172"/>
                    </a:lnTo>
                    <a:lnTo>
                      <a:pt x="259" y="1161"/>
                    </a:lnTo>
                    <a:lnTo>
                      <a:pt x="210" y="1133"/>
                    </a:lnTo>
                    <a:lnTo>
                      <a:pt x="165" y="1081"/>
                    </a:lnTo>
                    <a:lnTo>
                      <a:pt x="123" y="1000"/>
                    </a:lnTo>
                    <a:lnTo>
                      <a:pt x="83" y="883"/>
                    </a:lnTo>
                    <a:lnTo>
                      <a:pt x="47" y="729"/>
                    </a:lnTo>
                    <a:lnTo>
                      <a:pt x="30" y="633"/>
                    </a:lnTo>
                    <a:lnTo>
                      <a:pt x="16" y="536"/>
                    </a:lnTo>
                    <a:lnTo>
                      <a:pt x="0" y="376"/>
                    </a:lnTo>
                    <a:lnTo>
                      <a:pt x="3" y="253"/>
                    </a:lnTo>
                    <a:lnTo>
                      <a:pt x="20" y="161"/>
                    </a:lnTo>
                    <a:lnTo>
                      <a:pt x="49" y="95"/>
                    </a:lnTo>
                    <a:lnTo>
                      <a:pt x="89" y="50"/>
                    </a:lnTo>
                    <a:lnTo>
                      <a:pt x="138" y="23"/>
                    </a:lnTo>
                    <a:lnTo>
                      <a:pt x="194" y="6"/>
                    </a:lnTo>
                    <a:lnTo>
                      <a:pt x="224" y="0"/>
                    </a:lnTo>
                    <a:lnTo>
                      <a:pt x="397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12">
                <a:extLst>
                  <a:ext uri="{FF2B5EF4-FFF2-40B4-BE49-F238E27FC236}">
                    <a16:creationId xmlns:a16="http://schemas.microsoft.com/office/drawing/2014/main" id="{A02F9739-A63F-429F-B169-D7ED2E548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33003" y="3010848"/>
                <a:ext cx="70464" cy="207155"/>
              </a:xfrm>
              <a:custGeom>
                <a:avLst/>
                <a:gdLst>
                  <a:gd name="T0" fmla="*/ 0 w 398"/>
                  <a:gd name="T1" fmla="*/ 1164 h 1172"/>
                  <a:gd name="T2" fmla="*/ 31 w 398"/>
                  <a:gd name="T3" fmla="*/ 1170 h 1172"/>
                  <a:gd name="T4" fmla="*/ 87 w 398"/>
                  <a:gd name="T5" fmla="*/ 1172 h 1172"/>
                  <a:gd name="T6" fmla="*/ 139 w 398"/>
                  <a:gd name="T7" fmla="*/ 1161 h 1172"/>
                  <a:gd name="T8" fmla="*/ 188 w 398"/>
                  <a:gd name="T9" fmla="*/ 1133 h 1172"/>
                  <a:gd name="T10" fmla="*/ 232 w 398"/>
                  <a:gd name="T11" fmla="*/ 1081 h 1172"/>
                  <a:gd name="T12" fmla="*/ 274 w 398"/>
                  <a:gd name="T13" fmla="*/ 1000 h 1172"/>
                  <a:gd name="T14" fmla="*/ 313 w 398"/>
                  <a:gd name="T15" fmla="*/ 883 h 1172"/>
                  <a:gd name="T16" fmla="*/ 350 w 398"/>
                  <a:gd name="T17" fmla="*/ 729 h 1172"/>
                  <a:gd name="T18" fmla="*/ 367 w 398"/>
                  <a:gd name="T19" fmla="*/ 633 h 1172"/>
                  <a:gd name="T20" fmla="*/ 383 w 398"/>
                  <a:gd name="T21" fmla="*/ 536 h 1172"/>
                  <a:gd name="T22" fmla="*/ 398 w 398"/>
                  <a:gd name="T23" fmla="*/ 376 h 1172"/>
                  <a:gd name="T24" fmla="*/ 396 w 398"/>
                  <a:gd name="T25" fmla="*/ 253 h 1172"/>
                  <a:gd name="T26" fmla="*/ 379 w 398"/>
                  <a:gd name="T27" fmla="*/ 161 h 1172"/>
                  <a:gd name="T28" fmla="*/ 350 w 398"/>
                  <a:gd name="T29" fmla="*/ 95 h 1172"/>
                  <a:gd name="T30" fmla="*/ 308 w 398"/>
                  <a:gd name="T31" fmla="*/ 50 h 1172"/>
                  <a:gd name="T32" fmla="*/ 260 w 398"/>
                  <a:gd name="T33" fmla="*/ 23 h 1172"/>
                  <a:gd name="T34" fmla="*/ 203 w 398"/>
                  <a:gd name="T35" fmla="*/ 6 h 1172"/>
                  <a:gd name="T36" fmla="*/ 173 w 398"/>
                  <a:gd name="T37" fmla="*/ 0 h 1172"/>
                  <a:gd name="T38" fmla="*/ 0 w 398"/>
                  <a:gd name="T39" fmla="*/ 1164 h 1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8" h="1172">
                    <a:moveTo>
                      <a:pt x="0" y="1164"/>
                    </a:moveTo>
                    <a:lnTo>
                      <a:pt x="31" y="1170"/>
                    </a:lnTo>
                    <a:lnTo>
                      <a:pt x="87" y="1172"/>
                    </a:lnTo>
                    <a:lnTo>
                      <a:pt x="139" y="1161"/>
                    </a:lnTo>
                    <a:lnTo>
                      <a:pt x="188" y="1133"/>
                    </a:lnTo>
                    <a:lnTo>
                      <a:pt x="232" y="1081"/>
                    </a:lnTo>
                    <a:lnTo>
                      <a:pt x="274" y="1000"/>
                    </a:lnTo>
                    <a:lnTo>
                      <a:pt x="313" y="883"/>
                    </a:lnTo>
                    <a:lnTo>
                      <a:pt x="350" y="729"/>
                    </a:lnTo>
                    <a:lnTo>
                      <a:pt x="367" y="633"/>
                    </a:lnTo>
                    <a:lnTo>
                      <a:pt x="383" y="536"/>
                    </a:lnTo>
                    <a:lnTo>
                      <a:pt x="398" y="376"/>
                    </a:lnTo>
                    <a:lnTo>
                      <a:pt x="396" y="253"/>
                    </a:lnTo>
                    <a:lnTo>
                      <a:pt x="379" y="161"/>
                    </a:lnTo>
                    <a:lnTo>
                      <a:pt x="350" y="95"/>
                    </a:lnTo>
                    <a:lnTo>
                      <a:pt x="308" y="50"/>
                    </a:lnTo>
                    <a:lnTo>
                      <a:pt x="260" y="23"/>
                    </a:lnTo>
                    <a:lnTo>
                      <a:pt x="203" y="6"/>
                    </a:lnTo>
                    <a:lnTo>
                      <a:pt x="173" y="0"/>
                    </a:lnTo>
                    <a:lnTo>
                      <a:pt x="0" y="1164"/>
                    </a:lnTo>
                    <a:close/>
                  </a:path>
                </a:pathLst>
              </a:custGeom>
              <a:solidFill>
                <a:srgbClr val="F4B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453" name="그룹 452">
                <a:extLst>
                  <a:ext uri="{FF2B5EF4-FFF2-40B4-BE49-F238E27FC236}">
                    <a16:creationId xmlns:a16="http://schemas.microsoft.com/office/drawing/2014/main" id="{77CD470B-7039-4CE4-8DC9-B5E1E6C0F29D}"/>
                  </a:ext>
                </a:extLst>
              </p:cNvPr>
              <p:cNvGrpSpPr/>
              <p:nvPr/>
            </p:nvGrpSpPr>
            <p:grpSpPr>
              <a:xfrm>
                <a:off x="6216804" y="3679015"/>
                <a:ext cx="1336376" cy="495127"/>
                <a:chOff x="-1433412" y="4116561"/>
                <a:chExt cx="1263106" cy="671507"/>
              </a:xfrm>
            </p:grpSpPr>
            <p:sp>
              <p:nvSpPr>
                <p:cNvPr id="454" name="사각형: 둥근 위쪽 모서리 453">
                  <a:extLst>
                    <a:ext uri="{FF2B5EF4-FFF2-40B4-BE49-F238E27FC236}">
                      <a16:creationId xmlns:a16="http://schemas.microsoft.com/office/drawing/2014/main" id="{4F0CC075-7B6A-4DFC-ADBB-53F4BC9A36A0}"/>
                    </a:ext>
                  </a:extLst>
                </p:cNvPr>
                <p:cNvSpPr/>
                <p:nvPr/>
              </p:nvSpPr>
              <p:spPr>
                <a:xfrm>
                  <a:off x="-1433412" y="4267614"/>
                  <a:ext cx="1263106" cy="520454"/>
                </a:xfrm>
                <a:prstGeom prst="round2SameRect">
                  <a:avLst>
                    <a:gd name="adj1" fmla="val 14269"/>
                    <a:gd name="adj2" fmla="val 0"/>
                  </a:avLst>
                </a:prstGeom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55" name="자유형: 도형 454">
                  <a:extLst>
                    <a:ext uri="{FF2B5EF4-FFF2-40B4-BE49-F238E27FC236}">
                      <a16:creationId xmlns:a16="http://schemas.microsoft.com/office/drawing/2014/main" id="{FB5A752F-1E30-4596-A19D-251AA709B95E}"/>
                    </a:ext>
                  </a:extLst>
                </p:cNvPr>
                <p:cNvSpPr/>
                <p:nvPr/>
              </p:nvSpPr>
              <p:spPr>
                <a:xfrm>
                  <a:off x="-1433412" y="4116561"/>
                  <a:ext cx="1263106" cy="232660"/>
                </a:xfrm>
                <a:custGeom>
                  <a:avLst/>
                  <a:gdLst>
                    <a:gd name="connsiteX0" fmla="*/ 249580 w 2583809"/>
                    <a:gd name="connsiteY0" fmla="*/ 0 h 475930"/>
                    <a:gd name="connsiteX1" fmla="*/ 2334229 w 2583809"/>
                    <a:gd name="connsiteY1" fmla="*/ 0 h 475930"/>
                    <a:gd name="connsiteX2" fmla="*/ 2510709 w 2583809"/>
                    <a:gd name="connsiteY2" fmla="*/ 73101 h 475930"/>
                    <a:gd name="connsiteX3" fmla="*/ 2516171 w 2583809"/>
                    <a:gd name="connsiteY3" fmla="*/ 81203 h 475930"/>
                    <a:gd name="connsiteX4" fmla="*/ 2519697 w 2583809"/>
                    <a:gd name="connsiteY4" fmla="*/ 80759 h 475930"/>
                    <a:gd name="connsiteX5" fmla="*/ 2518484 w 2583809"/>
                    <a:gd name="connsiteY5" fmla="*/ 84632 h 475930"/>
                    <a:gd name="connsiteX6" fmla="*/ 2564196 w 2583809"/>
                    <a:gd name="connsiteY6" fmla="*/ 152433 h 475930"/>
                    <a:gd name="connsiteX7" fmla="*/ 2583809 w 2583809"/>
                    <a:gd name="connsiteY7" fmla="*/ 249580 h 475930"/>
                    <a:gd name="connsiteX8" fmla="*/ 2583809 w 2583809"/>
                    <a:gd name="connsiteY8" fmla="*/ 475930 h 475930"/>
                    <a:gd name="connsiteX9" fmla="*/ 2576026 w 2583809"/>
                    <a:gd name="connsiteY9" fmla="*/ 475930 h 475930"/>
                    <a:gd name="connsiteX10" fmla="*/ 2567661 w 2583809"/>
                    <a:gd name="connsiteY10" fmla="*/ 434499 h 475930"/>
                    <a:gd name="connsiteX11" fmla="*/ 2378320 w 2583809"/>
                    <a:gd name="connsiteY11" fmla="*/ 308995 h 475930"/>
                    <a:gd name="connsiteX12" fmla="*/ 2291315 w 2583809"/>
                    <a:gd name="connsiteY12" fmla="*/ 308995 h 475930"/>
                    <a:gd name="connsiteX13" fmla="*/ 2160085 w 2583809"/>
                    <a:gd name="connsiteY13" fmla="*/ 360187 h 475930"/>
                    <a:gd name="connsiteX14" fmla="*/ 1291905 w 2583809"/>
                    <a:gd name="connsiteY14" fmla="*/ 475930 h 475930"/>
                    <a:gd name="connsiteX15" fmla="*/ 423725 w 2583809"/>
                    <a:gd name="connsiteY15" fmla="*/ 360187 h 475930"/>
                    <a:gd name="connsiteX16" fmla="*/ 292495 w 2583809"/>
                    <a:gd name="connsiteY16" fmla="*/ 308995 h 475930"/>
                    <a:gd name="connsiteX17" fmla="*/ 205489 w 2583809"/>
                    <a:gd name="connsiteY17" fmla="*/ 308995 h 475930"/>
                    <a:gd name="connsiteX18" fmla="*/ 16149 w 2583809"/>
                    <a:gd name="connsiteY18" fmla="*/ 434499 h 475930"/>
                    <a:gd name="connsiteX19" fmla="*/ 7784 w 2583809"/>
                    <a:gd name="connsiteY19" fmla="*/ 475930 h 475930"/>
                    <a:gd name="connsiteX20" fmla="*/ 0 w 2583809"/>
                    <a:gd name="connsiteY20" fmla="*/ 475930 h 475930"/>
                    <a:gd name="connsiteX21" fmla="*/ 0 w 2583809"/>
                    <a:gd name="connsiteY21" fmla="*/ 249580 h 475930"/>
                    <a:gd name="connsiteX22" fmla="*/ 19614 w 2583809"/>
                    <a:gd name="connsiteY22" fmla="*/ 152433 h 475930"/>
                    <a:gd name="connsiteX23" fmla="*/ 65326 w 2583809"/>
                    <a:gd name="connsiteY23" fmla="*/ 84632 h 475930"/>
                    <a:gd name="connsiteX24" fmla="*/ 64113 w 2583809"/>
                    <a:gd name="connsiteY24" fmla="*/ 80759 h 475930"/>
                    <a:gd name="connsiteX25" fmla="*/ 67638 w 2583809"/>
                    <a:gd name="connsiteY25" fmla="*/ 81203 h 475930"/>
                    <a:gd name="connsiteX26" fmla="*/ 73101 w 2583809"/>
                    <a:gd name="connsiteY26" fmla="*/ 73101 h 475930"/>
                    <a:gd name="connsiteX27" fmla="*/ 249580 w 2583809"/>
                    <a:gd name="connsiteY27" fmla="*/ 0 h 475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83809" h="475930">
                      <a:moveTo>
                        <a:pt x="249580" y="0"/>
                      </a:moveTo>
                      <a:lnTo>
                        <a:pt x="2334229" y="0"/>
                      </a:lnTo>
                      <a:cubicBezTo>
                        <a:pt x="2403149" y="0"/>
                        <a:pt x="2465544" y="27936"/>
                        <a:pt x="2510709" y="73101"/>
                      </a:cubicBezTo>
                      <a:lnTo>
                        <a:pt x="2516171" y="81203"/>
                      </a:lnTo>
                      <a:lnTo>
                        <a:pt x="2519697" y="80759"/>
                      </a:lnTo>
                      <a:lnTo>
                        <a:pt x="2518484" y="84632"/>
                      </a:lnTo>
                      <a:lnTo>
                        <a:pt x="2564196" y="152433"/>
                      </a:lnTo>
                      <a:cubicBezTo>
                        <a:pt x="2576825" y="182292"/>
                        <a:pt x="2583809" y="215121"/>
                        <a:pt x="2583809" y="249580"/>
                      </a:cubicBezTo>
                      <a:lnTo>
                        <a:pt x="2583809" y="475930"/>
                      </a:lnTo>
                      <a:lnTo>
                        <a:pt x="2576026" y="475930"/>
                      </a:lnTo>
                      <a:lnTo>
                        <a:pt x="2567661" y="434499"/>
                      </a:lnTo>
                      <a:cubicBezTo>
                        <a:pt x="2536466" y="360746"/>
                        <a:pt x="2463436" y="308995"/>
                        <a:pt x="2378320" y="308995"/>
                      </a:cubicBezTo>
                      <a:lnTo>
                        <a:pt x="2291315" y="308995"/>
                      </a:lnTo>
                      <a:lnTo>
                        <a:pt x="2160085" y="360187"/>
                      </a:lnTo>
                      <a:cubicBezTo>
                        <a:pt x="1937898" y="431699"/>
                        <a:pt x="1630950" y="475930"/>
                        <a:pt x="1291905" y="475930"/>
                      </a:cubicBezTo>
                      <a:cubicBezTo>
                        <a:pt x="952859" y="475930"/>
                        <a:pt x="645911" y="431699"/>
                        <a:pt x="423725" y="360187"/>
                      </a:cubicBezTo>
                      <a:lnTo>
                        <a:pt x="292495" y="308995"/>
                      </a:lnTo>
                      <a:lnTo>
                        <a:pt x="205489" y="308995"/>
                      </a:lnTo>
                      <a:cubicBezTo>
                        <a:pt x="120373" y="308995"/>
                        <a:pt x="47344" y="360746"/>
                        <a:pt x="16149" y="434499"/>
                      </a:cubicBezTo>
                      <a:lnTo>
                        <a:pt x="7784" y="475930"/>
                      </a:lnTo>
                      <a:lnTo>
                        <a:pt x="0" y="475930"/>
                      </a:lnTo>
                      <a:lnTo>
                        <a:pt x="0" y="249580"/>
                      </a:lnTo>
                      <a:cubicBezTo>
                        <a:pt x="0" y="215121"/>
                        <a:pt x="6984" y="182292"/>
                        <a:pt x="19614" y="152433"/>
                      </a:cubicBezTo>
                      <a:lnTo>
                        <a:pt x="65326" y="84632"/>
                      </a:lnTo>
                      <a:lnTo>
                        <a:pt x="64113" y="80759"/>
                      </a:lnTo>
                      <a:lnTo>
                        <a:pt x="67638" y="81203"/>
                      </a:lnTo>
                      <a:lnTo>
                        <a:pt x="73101" y="73101"/>
                      </a:lnTo>
                      <a:cubicBezTo>
                        <a:pt x="118266" y="27936"/>
                        <a:pt x="180661" y="0"/>
                        <a:pt x="249580" y="0"/>
                      </a:cubicBezTo>
                      <a:close/>
                    </a:path>
                  </a:pathLst>
                </a:custGeom>
                <a:solidFill>
                  <a:srgbClr val="631D20"/>
                </a:solidFill>
                <a:ln>
                  <a:noFill/>
                </a:ln>
                <a:effectLst>
                  <a:outerShdw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468" name="그룹 467">
              <a:extLst>
                <a:ext uri="{FF2B5EF4-FFF2-40B4-BE49-F238E27FC236}">
                  <a16:creationId xmlns:a16="http://schemas.microsoft.com/office/drawing/2014/main" id="{20B5F68C-E3AB-4A91-B457-AE080A4342F1}"/>
                </a:ext>
              </a:extLst>
            </p:cNvPr>
            <p:cNvGrpSpPr/>
            <p:nvPr/>
          </p:nvGrpSpPr>
          <p:grpSpPr>
            <a:xfrm>
              <a:off x="10702144" y="7155612"/>
              <a:ext cx="1336376" cy="1512480"/>
              <a:chOff x="10703198" y="5334324"/>
              <a:chExt cx="1336376" cy="1512480"/>
            </a:xfrm>
          </p:grpSpPr>
          <p:sp>
            <p:nvSpPr>
              <p:cNvPr id="467" name="이중 물결 466">
                <a:extLst>
                  <a:ext uri="{FF2B5EF4-FFF2-40B4-BE49-F238E27FC236}">
                    <a16:creationId xmlns:a16="http://schemas.microsoft.com/office/drawing/2014/main" id="{D4581896-8393-4160-B5D0-F9B03E614E95}"/>
                  </a:ext>
                </a:extLst>
              </p:cNvPr>
              <p:cNvSpPr/>
              <p:nvPr/>
            </p:nvSpPr>
            <p:spPr>
              <a:xfrm rot="20290599">
                <a:off x="11059665" y="5334324"/>
                <a:ext cx="413324" cy="217246"/>
              </a:xfrm>
              <a:prstGeom prst="doubleWave">
                <a:avLst>
                  <a:gd name="adj1" fmla="val 12500"/>
                  <a:gd name="adj2" fmla="val 10000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7" name="그룹 456">
                <a:extLst>
                  <a:ext uri="{FF2B5EF4-FFF2-40B4-BE49-F238E27FC236}">
                    <a16:creationId xmlns:a16="http://schemas.microsoft.com/office/drawing/2014/main" id="{4B824D11-95B7-4939-B4D8-AB847F4CA40E}"/>
                  </a:ext>
                </a:extLst>
              </p:cNvPr>
              <p:cNvGrpSpPr/>
              <p:nvPr/>
            </p:nvGrpSpPr>
            <p:grpSpPr>
              <a:xfrm>
                <a:off x="10703198" y="5373734"/>
                <a:ext cx="1336376" cy="1473070"/>
                <a:chOff x="6216804" y="2701072"/>
                <a:chExt cx="1336376" cy="1473070"/>
              </a:xfrm>
            </p:grpSpPr>
            <p:sp>
              <p:nvSpPr>
                <p:cNvPr id="458" name="Freeform 6">
                  <a:extLst>
                    <a:ext uri="{FF2B5EF4-FFF2-40B4-BE49-F238E27FC236}">
                      <a16:creationId xmlns:a16="http://schemas.microsoft.com/office/drawing/2014/main" id="{8E5DE9BE-AA2D-4084-9197-2FB5392A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64119" y="3538006"/>
                  <a:ext cx="1211139" cy="552589"/>
                </a:xfrm>
                <a:custGeom>
                  <a:avLst/>
                  <a:gdLst>
                    <a:gd name="T0" fmla="*/ 3557 w 6860"/>
                    <a:gd name="T1" fmla="*/ 3126 h 3127"/>
                    <a:gd name="T2" fmla="*/ 4052 w 6860"/>
                    <a:gd name="T3" fmla="*/ 3087 h 3127"/>
                    <a:gd name="T4" fmla="*/ 4531 w 6860"/>
                    <a:gd name="T5" fmla="*/ 2999 h 3127"/>
                    <a:gd name="T6" fmla="*/ 4993 w 6860"/>
                    <a:gd name="T7" fmla="*/ 2865 h 3127"/>
                    <a:gd name="T8" fmla="*/ 5433 w 6860"/>
                    <a:gd name="T9" fmla="*/ 2686 h 3127"/>
                    <a:gd name="T10" fmla="*/ 5851 w 6860"/>
                    <a:gd name="T11" fmla="*/ 2466 h 3127"/>
                    <a:gd name="T12" fmla="*/ 6244 w 6860"/>
                    <a:gd name="T13" fmla="*/ 2206 h 3127"/>
                    <a:gd name="T14" fmla="*/ 6606 w 6860"/>
                    <a:gd name="T15" fmla="*/ 1911 h 3127"/>
                    <a:gd name="T16" fmla="*/ 6860 w 6860"/>
                    <a:gd name="T17" fmla="*/ 1666 h 3127"/>
                    <a:gd name="T18" fmla="*/ 6759 w 6860"/>
                    <a:gd name="T19" fmla="*/ 1169 h 3127"/>
                    <a:gd name="T20" fmla="*/ 6700 w 6860"/>
                    <a:gd name="T21" fmla="*/ 948 h 3127"/>
                    <a:gd name="T22" fmla="*/ 6624 w 6860"/>
                    <a:gd name="T23" fmla="*/ 803 h 3127"/>
                    <a:gd name="T24" fmla="*/ 6426 w 6860"/>
                    <a:gd name="T25" fmla="*/ 621 h 3127"/>
                    <a:gd name="T26" fmla="*/ 6133 w 6860"/>
                    <a:gd name="T27" fmla="*/ 455 h 3127"/>
                    <a:gd name="T28" fmla="*/ 5753 w 6860"/>
                    <a:gd name="T29" fmla="*/ 310 h 3127"/>
                    <a:gd name="T30" fmla="*/ 5297 w 6860"/>
                    <a:gd name="T31" fmla="*/ 187 h 3127"/>
                    <a:gd name="T32" fmla="*/ 4777 w 6860"/>
                    <a:gd name="T33" fmla="*/ 94 h 3127"/>
                    <a:gd name="T34" fmla="*/ 4201 w 6860"/>
                    <a:gd name="T35" fmla="*/ 30 h 3127"/>
                    <a:gd name="T36" fmla="*/ 3583 w 6860"/>
                    <a:gd name="T37" fmla="*/ 1 h 3127"/>
                    <a:gd name="T38" fmla="*/ 3262 w 6860"/>
                    <a:gd name="T39" fmla="*/ 1 h 3127"/>
                    <a:gd name="T40" fmla="*/ 2644 w 6860"/>
                    <a:gd name="T41" fmla="*/ 30 h 3127"/>
                    <a:gd name="T42" fmla="*/ 2071 w 6860"/>
                    <a:gd name="T43" fmla="*/ 94 h 3127"/>
                    <a:gd name="T44" fmla="*/ 1553 w 6860"/>
                    <a:gd name="T45" fmla="*/ 187 h 3127"/>
                    <a:gd name="T46" fmla="*/ 1100 w 6860"/>
                    <a:gd name="T47" fmla="*/ 310 h 3127"/>
                    <a:gd name="T48" fmla="*/ 723 w 6860"/>
                    <a:gd name="T49" fmla="*/ 455 h 3127"/>
                    <a:gd name="T50" fmla="*/ 432 w 6860"/>
                    <a:gd name="T51" fmla="*/ 621 h 3127"/>
                    <a:gd name="T52" fmla="*/ 236 w 6860"/>
                    <a:gd name="T53" fmla="*/ 803 h 3127"/>
                    <a:gd name="T54" fmla="*/ 160 w 6860"/>
                    <a:gd name="T55" fmla="*/ 948 h 3127"/>
                    <a:gd name="T56" fmla="*/ 42 w 6860"/>
                    <a:gd name="T57" fmla="*/ 1451 h 3127"/>
                    <a:gd name="T58" fmla="*/ 82 w 6860"/>
                    <a:gd name="T59" fmla="*/ 1750 h 3127"/>
                    <a:gd name="T60" fmla="*/ 431 w 6860"/>
                    <a:gd name="T61" fmla="*/ 2062 h 3127"/>
                    <a:gd name="T62" fmla="*/ 809 w 6860"/>
                    <a:gd name="T63" fmla="*/ 2340 h 3127"/>
                    <a:gd name="T64" fmla="*/ 1215 w 6860"/>
                    <a:gd name="T65" fmla="*/ 2581 h 3127"/>
                    <a:gd name="T66" fmla="*/ 1644 w 6860"/>
                    <a:gd name="T67" fmla="*/ 2780 h 3127"/>
                    <a:gd name="T68" fmla="*/ 2096 w 6860"/>
                    <a:gd name="T69" fmla="*/ 2937 h 3127"/>
                    <a:gd name="T70" fmla="*/ 2566 w 6860"/>
                    <a:gd name="T71" fmla="*/ 3050 h 3127"/>
                    <a:gd name="T72" fmla="*/ 3054 w 6860"/>
                    <a:gd name="T73" fmla="*/ 3113 h 3127"/>
                    <a:gd name="T74" fmla="*/ 3430 w 6860"/>
                    <a:gd name="T75" fmla="*/ 3127 h 3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6860" h="3127">
                      <a:moveTo>
                        <a:pt x="3430" y="3127"/>
                      </a:moveTo>
                      <a:lnTo>
                        <a:pt x="3557" y="3126"/>
                      </a:lnTo>
                      <a:lnTo>
                        <a:pt x="3806" y="3113"/>
                      </a:lnTo>
                      <a:lnTo>
                        <a:pt x="4052" y="3087"/>
                      </a:lnTo>
                      <a:lnTo>
                        <a:pt x="4294" y="3050"/>
                      </a:lnTo>
                      <a:lnTo>
                        <a:pt x="4531" y="2999"/>
                      </a:lnTo>
                      <a:lnTo>
                        <a:pt x="4764" y="2937"/>
                      </a:lnTo>
                      <a:lnTo>
                        <a:pt x="4993" y="2865"/>
                      </a:lnTo>
                      <a:lnTo>
                        <a:pt x="5216" y="2780"/>
                      </a:lnTo>
                      <a:lnTo>
                        <a:pt x="5433" y="2686"/>
                      </a:lnTo>
                      <a:lnTo>
                        <a:pt x="5645" y="2581"/>
                      </a:lnTo>
                      <a:lnTo>
                        <a:pt x="5851" y="2466"/>
                      </a:lnTo>
                      <a:lnTo>
                        <a:pt x="6051" y="2340"/>
                      </a:lnTo>
                      <a:lnTo>
                        <a:pt x="6244" y="2206"/>
                      </a:lnTo>
                      <a:lnTo>
                        <a:pt x="6429" y="2062"/>
                      </a:lnTo>
                      <a:lnTo>
                        <a:pt x="6606" y="1911"/>
                      </a:lnTo>
                      <a:lnTo>
                        <a:pt x="6778" y="1750"/>
                      </a:lnTo>
                      <a:lnTo>
                        <a:pt x="6860" y="1666"/>
                      </a:lnTo>
                      <a:lnTo>
                        <a:pt x="6819" y="1451"/>
                      </a:lnTo>
                      <a:lnTo>
                        <a:pt x="6759" y="1169"/>
                      </a:lnTo>
                      <a:lnTo>
                        <a:pt x="6720" y="1012"/>
                      </a:lnTo>
                      <a:lnTo>
                        <a:pt x="6700" y="948"/>
                      </a:lnTo>
                      <a:lnTo>
                        <a:pt x="6683" y="899"/>
                      </a:lnTo>
                      <a:lnTo>
                        <a:pt x="6624" y="803"/>
                      </a:lnTo>
                      <a:lnTo>
                        <a:pt x="6537" y="710"/>
                      </a:lnTo>
                      <a:lnTo>
                        <a:pt x="6426" y="621"/>
                      </a:lnTo>
                      <a:lnTo>
                        <a:pt x="6291" y="536"/>
                      </a:lnTo>
                      <a:lnTo>
                        <a:pt x="6133" y="455"/>
                      </a:lnTo>
                      <a:lnTo>
                        <a:pt x="5953" y="380"/>
                      </a:lnTo>
                      <a:lnTo>
                        <a:pt x="5753" y="310"/>
                      </a:lnTo>
                      <a:lnTo>
                        <a:pt x="5534" y="246"/>
                      </a:lnTo>
                      <a:lnTo>
                        <a:pt x="5297" y="187"/>
                      </a:lnTo>
                      <a:lnTo>
                        <a:pt x="5045" y="137"/>
                      </a:lnTo>
                      <a:lnTo>
                        <a:pt x="4777" y="94"/>
                      </a:lnTo>
                      <a:lnTo>
                        <a:pt x="4495" y="58"/>
                      </a:lnTo>
                      <a:lnTo>
                        <a:pt x="4201" y="30"/>
                      </a:lnTo>
                      <a:lnTo>
                        <a:pt x="3896" y="12"/>
                      </a:lnTo>
                      <a:lnTo>
                        <a:pt x="3583" y="1"/>
                      </a:lnTo>
                      <a:lnTo>
                        <a:pt x="3423" y="0"/>
                      </a:lnTo>
                      <a:lnTo>
                        <a:pt x="3262" y="1"/>
                      </a:lnTo>
                      <a:lnTo>
                        <a:pt x="2948" y="12"/>
                      </a:lnTo>
                      <a:lnTo>
                        <a:pt x="2644" y="30"/>
                      </a:lnTo>
                      <a:lnTo>
                        <a:pt x="2352" y="58"/>
                      </a:lnTo>
                      <a:lnTo>
                        <a:pt x="2071" y="94"/>
                      </a:lnTo>
                      <a:lnTo>
                        <a:pt x="1805" y="137"/>
                      </a:lnTo>
                      <a:lnTo>
                        <a:pt x="1553" y="187"/>
                      </a:lnTo>
                      <a:lnTo>
                        <a:pt x="1317" y="246"/>
                      </a:lnTo>
                      <a:lnTo>
                        <a:pt x="1100" y="310"/>
                      </a:lnTo>
                      <a:lnTo>
                        <a:pt x="901" y="380"/>
                      </a:lnTo>
                      <a:lnTo>
                        <a:pt x="723" y="455"/>
                      </a:lnTo>
                      <a:lnTo>
                        <a:pt x="566" y="536"/>
                      </a:lnTo>
                      <a:lnTo>
                        <a:pt x="432" y="621"/>
                      </a:lnTo>
                      <a:lnTo>
                        <a:pt x="321" y="710"/>
                      </a:lnTo>
                      <a:lnTo>
                        <a:pt x="236" y="803"/>
                      </a:lnTo>
                      <a:lnTo>
                        <a:pt x="177" y="899"/>
                      </a:lnTo>
                      <a:lnTo>
                        <a:pt x="160" y="948"/>
                      </a:lnTo>
                      <a:lnTo>
                        <a:pt x="121" y="1082"/>
                      </a:lnTo>
                      <a:lnTo>
                        <a:pt x="42" y="1451"/>
                      </a:lnTo>
                      <a:lnTo>
                        <a:pt x="0" y="1666"/>
                      </a:lnTo>
                      <a:lnTo>
                        <a:pt x="82" y="1750"/>
                      </a:lnTo>
                      <a:lnTo>
                        <a:pt x="254" y="1911"/>
                      </a:lnTo>
                      <a:lnTo>
                        <a:pt x="431" y="2062"/>
                      </a:lnTo>
                      <a:lnTo>
                        <a:pt x="616" y="2206"/>
                      </a:lnTo>
                      <a:lnTo>
                        <a:pt x="809" y="2340"/>
                      </a:lnTo>
                      <a:lnTo>
                        <a:pt x="1009" y="2466"/>
                      </a:lnTo>
                      <a:lnTo>
                        <a:pt x="1215" y="2581"/>
                      </a:lnTo>
                      <a:lnTo>
                        <a:pt x="1427" y="2686"/>
                      </a:lnTo>
                      <a:lnTo>
                        <a:pt x="1644" y="2780"/>
                      </a:lnTo>
                      <a:lnTo>
                        <a:pt x="1867" y="2865"/>
                      </a:lnTo>
                      <a:lnTo>
                        <a:pt x="2096" y="2937"/>
                      </a:lnTo>
                      <a:lnTo>
                        <a:pt x="2329" y="2999"/>
                      </a:lnTo>
                      <a:lnTo>
                        <a:pt x="2566" y="3050"/>
                      </a:lnTo>
                      <a:lnTo>
                        <a:pt x="2808" y="3087"/>
                      </a:lnTo>
                      <a:lnTo>
                        <a:pt x="3054" y="3113"/>
                      </a:lnTo>
                      <a:lnTo>
                        <a:pt x="3303" y="3126"/>
                      </a:lnTo>
                      <a:lnTo>
                        <a:pt x="3430" y="3127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0" name="Freeform 8">
                  <a:extLst>
                    <a:ext uri="{FF2B5EF4-FFF2-40B4-BE49-F238E27FC236}">
                      <a16:creationId xmlns:a16="http://schemas.microsoft.com/office/drawing/2014/main" id="{8B272D49-1F17-45EE-B17B-483328692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37767" y="3363700"/>
                  <a:ext cx="263844" cy="225698"/>
                </a:xfrm>
                <a:custGeom>
                  <a:avLst/>
                  <a:gdLst>
                    <a:gd name="T0" fmla="*/ 1494 w 1494"/>
                    <a:gd name="T1" fmla="*/ 0 h 1278"/>
                    <a:gd name="T2" fmla="*/ 0 w 1494"/>
                    <a:gd name="T3" fmla="*/ 0 h 1278"/>
                    <a:gd name="T4" fmla="*/ 22 w 1494"/>
                    <a:gd name="T5" fmla="*/ 65 h 1278"/>
                    <a:gd name="T6" fmla="*/ 55 w 1494"/>
                    <a:gd name="T7" fmla="*/ 189 h 1278"/>
                    <a:gd name="T8" fmla="*/ 89 w 1494"/>
                    <a:gd name="T9" fmla="*/ 357 h 1278"/>
                    <a:gd name="T10" fmla="*/ 109 w 1494"/>
                    <a:gd name="T11" fmla="*/ 550 h 1278"/>
                    <a:gd name="T12" fmla="*/ 105 w 1494"/>
                    <a:gd name="T13" fmla="*/ 710 h 1278"/>
                    <a:gd name="T14" fmla="*/ 88 w 1494"/>
                    <a:gd name="T15" fmla="*/ 836 h 1278"/>
                    <a:gd name="T16" fmla="*/ 62 w 1494"/>
                    <a:gd name="T17" fmla="*/ 929 h 1278"/>
                    <a:gd name="T18" fmla="*/ 26 w 1494"/>
                    <a:gd name="T19" fmla="*/ 1014 h 1278"/>
                    <a:gd name="T20" fmla="*/ 20 w 1494"/>
                    <a:gd name="T21" fmla="*/ 1024 h 1278"/>
                    <a:gd name="T22" fmla="*/ 27 w 1494"/>
                    <a:gd name="T23" fmla="*/ 1032 h 1278"/>
                    <a:gd name="T24" fmla="*/ 86 w 1494"/>
                    <a:gd name="T25" fmla="*/ 1082 h 1278"/>
                    <a:gd name="T26" fmla="*/ 154 w 1494"/>
                    <a:gd name="T27" fmla="*/ 1127 h 1278"/>
                    <a:gd name="T28" fmla="*/ 243 w 1494"/>
                    <a:gd name="T29" fmla="*/ 1174 h 1278"/>
                    <a:gd name="T30" fmla="*/ 356 w 1494"/>
                    <a:gd name="T31" fmla="*/ 1219 h 1278"/>
                    <a:gd name="T32" fmla="*/ 494 w 1494"/>
                    <a:gd name="T33" fmla="*/ 1255 h 1278"/>
                    <a:gd name="T34" fmla="*/ 655 w 1494"/>
                    <a:gd name="T35" fmla="*/ 1275 h 1278"/>
                    <a:gd name="T36" fmla="*/ 747 w 1494"/>
                    <a:gd name="T37" fmla="*/ 1278 h 1278"/>
                    <a:gd name="T38" fmla="*/ 839 w 1494"/>
                    <a:gd name="T39" fmla="*/ 1275 h 1278"/>
                    <a:gd name="T40" fmla="*/ 1000 w 1494"/>
                    <a:gd name="T41" fmla="*/ 1255 h 1278"/>
                    <a:gd name="T42" fmla="*/ 1138 w 1494"/>
                    <a:gd name="T43" fmla="*/ 1219 h 1278"/>
                    <a:gd name="T44" fmla="*/ 1251 w 1494"/>
                    <a:gd name="T45" fmla="*/ 1174 h 1278"/>
                    <a:gd name="T46" fmla="*/ 1340 w 1494"/>
                    <a:gd name="T47" fmla="*/ 1127 h 1278"/>
                    <a:gd name="T48" fmla="*/ 1408 w 1494"/>
                    <a:gd name="T49" fmla="*/ 1082 h 1278"/>
                    <a:gd name="T50" fmla="*/ 1467 w 1494"/>
                    <a:gd name="T51" fmla="*/ 1032 h 1278"/>
                    <a:gd name="T52" fmla="*/ 1474 w 1494"/>
                    <a:gd name="T53" fmla="*/ 1024 h 1278"/>
                    <a:gd name="T54" fmla="*/ 1468 w 1494"/>
                    <a:gd name="T55" fmla="*/ 1014 h 1278"/>
                    <a:gd name="T56" fmla="*/ 1432 w 1494"/>
                    <a:gd name="T57" fmla="*/ 929 h 1278"/>
                    <a:gd name="T58" fmla="*/ 1406 w 1494"/>
                    <a:gd name="T59" fmla="*/ 836 h 1278"/>
                    <a:gd name="T60" fmla="*/ 1389 w 1494"/>
                    <a:gd name="T61" fmla="*/ 710 h 1278"/>
                    <a:gd name="T62" fmla="*/ 1385 w 1494"/>
                    <a:gd name="T63" fmla="*/ 550 h 1278"/>
                    <a:gd name="T64" fmla="*/ 1405 w 1494"/>
                    <a:gd name="T65" fmla="*/ 357 h 1278"/>
                    <a:gd name="T66" fmla="*/ 1439 w 1494"/>
                    <a:gd name="T67" fmla="*/ 189 h 1278"/>
                    <a:gd name="T68" fmla="*/ 1472 w 1494"/>
                    <a:gd name="T69" fmla="*/ 65 h 1278"/>
                    <a:gd name="T70" fmla="*/ 1494 w 1494"/>
                    <a:gd name="T71" fmla="*/ 0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494" h="1278">
                      <a:moveTo>
                        <a:pt x="1494" y="0"/>
                      </a:moveTo>
                      <a:lnTo>
                        <a:pt x="0" y="0"/>
                      </a:lnTo>
                      <a:lnTo>
                        <a:pt x="22" y="65"/>
                      </a:lnTo>
                      <a:lnTo>
                        <a:pt x="55" y="189"/>
                      </a:lnTo>
                      <a:lnTo>
                        <a:pt x="89" y="357"/>
                      </a:lnTo>
                      <a:lnTo>
                        <a:pt x="109" y="550"/>
                      </a:lnTo>
                      <a:lnTo>
                        <a:pt x="105" y="710"/>
                      </a:lnTo>
                      <a:lnTo>
                        <a:pt x="88" y="836"/>
                      </a:lnTo>
                      <a:lnTo>
                        <a:pt x="62" y="929"/>
                      </a:lnTo>
                      <a:lnTo>
                        <a:pt x="26" y="1014"/>
                      </a:lnTo>
                      <a:lnTo>
                        <a:pt x="20" y="1024"/>
                      </a:lnTo>
                      <a:lnTo>
                        <a:pt x="27" y="1032"/>
                      </a:lnTo>
                      <a:lnTo>
                        <a:pt x="86" y="1082"/>
                      </a:lnTo>
                      <a:lnTo>
                        <a:pt x="154" y="1127"/>
                      </a:lnTo>
                      <a:lnTo>
                        <a:pt x="243" y="1174"/>
                      </a:lnTo>
                      <a:lnTo>
                        <a:pt x="356" y="1219"/>
                      </a:lnTo>
                      <a:lnTo>
                        <a:pt x="494" y="1255"/>
                      </a:lnTo>
                      <a:lnTo>
                        <a:pt x="655" y="1275"/>
                      </a:lnTo>
                      <a:lnTo>
                        <a:pt x="747" y="1278"/>
                      </a:lnTo>
                      <a:lnTo>
                        <a:pt x="839" y="1275"/>
                      </a:lnTo>
                      <a:lnTo>
                        <a:pt x="1000" y="1255"/>
                      </a:lnTo>
                      <a:lnTo>
                        <a:pt x="1138" y="1219"/>
                      </a:lnTo>
                      <a:lnTo>
                        <a:pt x="1251" y="1174"/>
                      </a:lnTo>
                      <a:lnTo>
                        <a:pt x="1340" y="1127"/>
                      </a:lnTo>
                      <a:lnTo>
                        <a:pt x="1408" y="1082"/>
                      </a:lnTo>
                      <a:lnTo>
                        <a:pt x="1467" y="1032"/>
                      </a:lnTo>
                      <a:lnTo>
                        <a:pt x="1474" y="1024"/>
                      </a:lnTo>
                      <a:lnTo>
                        <a:pt x="1468" y="1014"/>
                      </a:lnTo>
                      <a:lnTo>
                        <a:pt x="1432" y="929"/>
                      </a:lnTo>
                      <a:lnTo>
                        <a:pt x="1406" y="836"/>
                      </a:lnTo>
                      <a:lnTo>
                        <a:pt x="1389" y="710"/>
                      </a:lnTo>
                      <a:lnTo>
                        <a:pt x="1385" y="550"/>
                      </a:lnTo>
                      <a:lnTo>
                        <a:pt x="1405" y="357"/>
                      </a:lnTo>
                      <a:lnTo>
                        <a:pt x="1439" y="189"/>
                      </a:lnTo>
                      <a:lnTo>
                        <a:pt x="1472" y="65"/>
                      </a:lnTo>
                      <a:lnTo>
                        <a:pt x="1494" y="0"/>
                      </a:lnTo>
                      <a:close/>
                    </a:path>
                  </a:pathLst>
                </a:custGeom>
                <a:solidFill>
                  <a:srgbClr val="E2A3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1" name="Freeform 9">
                  <a:extLst>
                    <a:ext uri="{FF2B5EF4-FFF2-40B4-BE49-F238E27FC236}">
                      <a16:creationId xmlns:a16="http://schemas.microsoft.com/office/drawing/2014/main" id="{14DF5C1C-37EB-4BB8-B036-85E36B0347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70347" y="2701072"/>
                  <a:ext cx="598682" cy="735020"/>
                </a:xfrm>
                <a:custGeom>
                  <a:avLst/>
                  <a:gdLst>
                    <a:gd name="T0" fmla="*/ 3387 w 3388"/>
                    <a:gd name="T1" fmla="*/ 2019 h 4697"/>
                    <a:gd name="T2" fmla="*/ 3336 w 3388"/>
                    <a:gd name="T3" fmla="*/ 1445 h 4697"/>
                    <a:gd name="T4" fmla="*/ 3222 w 3388"/>
                    <a:gd name="T5" fmla="*/ 987 h 4697"/>
                    <a:gd name="T6" fmla="*/ 3053 w 3388"/>
                    <a:gd name="T7" fmla="*/ 631 h 4697"/>
                    <a:gd name="T8" fmla="*/ 2834 w 3388"/>
                    <a:gd name="T9" fmla="*/ 366 h 4697"/>
                    <a:gd name="T10" fmla="*/ 2573 w 3388"/>
                    <a:gd name="T11" fmla="*/ 183 h 4697"/>
                    <a:gd name="T12" fmla="*/ 2277 w 3388"/>
                    <a:gd name="T13" fmla="*/ 67 h 4697"/>
                    <a:gd name="T14" fmla="*/ 1953 w 3388"/>
                    <a:gd name="T15" fmla="*/ 11 h 4697"/>
                    <a:gd name="T16" fmla="*/ 1694 w 3388"/>
                    <a:gd name="T17" fmla="*/ 0 h 4697"/>
                    <a:gd name="T18" fmla="*/ 1436 w 3388"/>
                    <a:gd name="T19" fmla="*/ 11 h 4697"/>
                    <a:gd name="T20" fmla="*/ 1111 w 3388"/>
                    <a:gd name="T21" fmla="*/ 67 h 4697"/>
                    <a:gd name="T22" fmla="*/ 816 w 3388"/>
                    <a:gd name="T23" fmla="*/ 183 h 4697"/>
                    <a:gd name="T24" fmla="*/ 554 w 3388"/>
                    <a:gd name="T25" fmla="*/ 366 h 4697"/>
                    <a:gd name="T26" fmla="*/ 335 w 3388"/>
                    <a:gd name="T27" fmla="*/ 631 h 4697"/>
                    <a:gd name="T28" fmla="*/ 167 w 3388"/>
                    <a:gd name="T29" fmla="*/ 987 h 4697"/>
                    <a:gd name="T30" fmla="*/ 52 w 3388"/>
                    <a:gd name="T31" fmla="*/ 1445 h 4697"/>
                    <a:gd name="T32" fmla="*/ 1 w 3388"/>
                    <a:gd name="T33" fmla="*/ 2019 h 4697"/>
                    <a:gd name="T34" fmla="*/ 0 w 3388"/>
                    <a:gd name="T35" fmla="*/ 2294 h 4697"/>
                    <a:gd name="T36" fmla="*/ 32 w 3388"/>
                    <a:gd name="T37" fmla="*/ 2709 h 4697"/>
                    <a:gd name="T38" fmla="*/ 102 w 3388"/>
                    <a:gd name="T39" fmla="*/ 3078 h 4697"/>
                    <a:gd name="T40" fmla="*/ 203 w 3388"/>
                    <a:gd name="T41" fmla="*/ 3402 h 4697"/>
                    <a:gd name="T42" fmla="*/ 296 w 3388"/>
                    <a:gd name="T43" fmla="*/ 3619 h 4697"/>
                    <a:gd name="T44" fmla="*/ 415 w 3388"/>
                    <a:gd name="T45" fmla="*/ 3830 h 4697"/>
                    <a:gd name="T46" fmla="*/ 589 w 3388"/>
                    <a:gd name="T47" fmla="*/ 4071 h 4697"/>
                    <a:gd name="T48" fmla="*/ 776 w 3388"/>
                    <a:gd name="T49" fmla="*/ 4268 h 4697"/>
                    <a:gd name="T50" fmla="*/ 970 w 3388"/>
                    <a:gd name="T51" fmla="*/ 4424 h 4697"/>
                    <a:gd name="T52" fmla="*/ 1164 w 3388"/>
                    <a:gd name="T53" fmla="*/ 4542 h 4697"/>
                    <a:gd name="T54" fmla="*/ 1478 w 3388"/>
                    <a:gd name="T55" fmla="*/ 4666 h 4697"/>
                    <a:gd name="T56" fmla="*/ 1694 w 3388"/>
                    <a:gd name="T57" fmla="*/ 4697 h 4697"/>
                    <a:gd name="T58" fmla="*/ 1910 w 3388"/>
                    <a:gd name="T59" fmla="*/ 4666 h 4697"/>
                    <a:gd name="T60" fmla="*/ 2224 w 3388"/>
                    <a:gd name="T61" fmla="*/ 4542 h 4697"/>
                    <a:gd name="T62" fmla="*/ 2418 w 3388"/>
                    <a:gd name="T63" fmla="*/ 4424 h 4697"/>
                    <a:gd name="T64" fmla="*/ 2612 w 3388"/>
                    <a:gd name="T65" fmla="*/ 4268 h 4697"/>
                    <a:gd name="T66" fmla="*/ 2799 w 3388"/>
                    <a:gd name="T67" fmla="*/ 4071 h 4697"/>
                    <a:gd name="T68" fmla="*/ 2973 w 3388"/>
                    <a:gd name="T69" fmla="*/ 3830 h 4697"/>
                    <a:gd name="T70" fmla="*/ 3092 w 3388"/>
                    <a:gd name="T71" fmla="*/ 3619 h 4697"/>
                    <a:gd name="T72" fmla="*/ 3185 w 3388"/>
                    <a:gd name="T73" fmla="*/ 3402 h 4697"/>
                    <a:gd name="T74" fmla="*/ 3286 w 3388"/>
                    <a:gd name="T75" fmla="*/ 3078 h 4697"/>
                    <a:gd name="T76" fmla="*/ 3356 w 3388"/>
                    <a:gd name="T77" fmla="*/ 2709 h 4697"/>
                    <a:gd name="T78" fmla="*/ 3388 w 3388"/>
                    <a:gd name="T79" fmla="*/ 2294 h 46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388" h="4697">
                      <a:moveTo>
                        <a:pt x="3388" y="2183"/>
                      </a:moveTo>
                      <a:lnTo>
                        <a:pt x="3387" y="2019"/>
                      </a:lnTo>
                      <a:lnTo>
                        <a:pt x="3369" y="1718"/>
                      </a:lnTo>
                      <a:lnTo>
                        <a:pt x="3336" y="1445"/>
                      </a:lnTo>
                      <a:lnTo>
                        <a:pt x="3286" y="1203"/>
                      </a:lnTo>
                      <a:lnTo>
                        <a:pt x="3222" y="987"/>
                      </a:lnTo>
                      <a:lnTo>
                        <a:pt x="3143" y="797"/>
                      </a:lnTo>
                      <a:lnTo>
                        <a:pt x="3053" y="631"/>
                      </a:lnTo>
                      <a:lnTo>
                        <a:pt x="2949" y="488"/>
                      </a:lnTo>
                      <a:lnTo>
                        <a:pt x="2834" y="366"/>
                      </a:lnTo>
                      <a:lnTo>
                        <a:pt x="2709" y="265"/>
                      </a:lnTo>
                      <a:lnTo>
                        <a:pt x="2573" y="183"/>
                      </a:lnTo>
                      <a:lnTo>
                        <a:pt x="2429" y="116"/>
                      </a:lnTo>
                      <a:lnTo>
                        <a:pt x="2277" y="67"/>
                      </a:lnTo>
                      <a:lnTo>
                        <a:pt x="2119" y="33"/>
                      </a:lnTo>
                      <a:lnTo>
                        <a:pt x="1953" y="11"/>
                      </a:lnTo>
                      <a:lnTo>
                        <a:pt x="1782" y="1"/>
                      </a:lnTo>
                      <a:lnTo>
                        <a:pt x="1694" y="0"/>
                      </a:lnTo>
                      <a:lnTo>
                        <a:pt x="1606" y="1"/>
                      </a:lnTo>
                      <a:lnTo>
                        <a:pt x="1436" y="11"/>
                      </a:lnTo>
                      <a:lnTo>
                        <a:pt x="1271" y="33"/>
                      </a:lnTo>
                      <a:lnTo>
                        <a:pt x="1111" y="67"/>
                      </a:lnTo>
                      <a:lnTo>
                        <a:pt x="960" y="116"/>
                      </a:lnTo>
                      <a:lnTo>
                        <a:pt x="816" y="183"/>
                      </a:lnTo>
                      <a:lnTo>
                        <a:pt x="681" y="265"/>
                      </a:lnTo>
                      <a:lnTo>
                        <a:pt x="554" y="366"/>
                      </a:lnTo>
                      <a:lnTo>
                        <a:pt x="439" y="488"/>
                      </a:lnTo>
                      <a:lnTo>
                        <a:pt x="335" y="631"/>
                      </a:lnTo>
                      <a:lnTo>
                        <a:pt x="245" y="797"/>
                      </a:lnTo>
                      <a:lnTo>
                        <a:pt x="167" y="987"/>
                      </a:lnTo>
                      <a:lnTo>
                        <a:pt x="102" y="1203"/>
                      </a:lnTo>
                      <a:lnTo>
                        <a:pt x="52" y="1445"/>
                      </a:lnTo>
                      <a:lnTo>
                        <a:pt x="19" y="1718"/>
                      </a:lnTo>
                      <a:lnTo>
                        <a:pt x="1" y="2019"/>
                      </a:lnTo>
                      <a:lnTo>
                        <a:pt x="0" y="2183"/>
                      </a:lnTo>
                      <a:lnTo>
                        <a:pt x="0" y="2294"/>
                      </a:lnTo>
                      <a:lnTo>
                        <a:pt x="12" y="2507"/>
                      </a:lnTo>
                      <a:lnTo>
                        <a:pt x="32" y="2709"/>
                      </a:lnTo>
                      <a:lnTo>
                        <a:pt x="62" y="2899"/>
                      </a:lnTo>
                      <a:lnTo>
                        <a:pt x="102" y="3078"/>
                      </a:lnTo>
                      <a:lnTo>
                        <a:pt x="148" y="3245"/>
                      </a:lnTo>
                      <a:lnTo>
                        <a:pt x="203" y="3402"/>
                      </a:lnTo>
                      <a:lnTo>
                        <a:pt x="263" y="3549"/>
                      </a:lnTo>
                      <a:lnTo>
                        <a:pt x="296" y="3619"/>
                      </a:lnTo>
                      <a:lnTo>
                        <a:pt x="334" y="3692"/>
                      </a:lnTo>
                      <a:lnTo>
                        <a:pt x="415" y="3830"/>
                      </a:lnTo>
                      <a:lnTo>
                        <a:pt x="499" y="3956"/>
                      </a:lnTo>
                      <a:lnTo>
                        <a:pt x="589" y="4071"/>
                      </a:lnTo>
                      <a:lnTo>
                        <a:pt x="681" y="4175"/>
                      </a:lnTo>
                      <a:lnTo>
                        <a:pt x="776" y="4268"/>
                      </a:lnTo>
                      <a:lnTo>
                        <a:pt x="874" y="4351"/>
                      </a:lnTo>
                      <a:lnTo>
                        <a:pt x="970" y="4424"/>
                      </a:lnTo>
                      <a:lnTo>
                        <a:pt x="1068" y="4488"/>
                      </a:lnTo>
                      <a:lnTo>
                        <a:pt x="1164" y="4542"/>
                      </a:lnTo>
                      <a:lnTo>
                        <a:pt x="1304" y="4609"/>
                      </a:lnTo>
                      <a:lnTo>
                        <a:pt x="1478" y="4666"/>
                      </a:lnTo>
                      <a:lnTo>
                        <a:pt x="1629" y="4694"/>
                      </a:lnTo>
                      <a:lnTo>
                        <a:pt x="1694" y="4697"/>
                      </a:lnTo>
                      <a:lnTo>
                        <a:pt x="1759" y="4694"/>
                      </a:lnTo>
                      <a:lnTo>
                        <a:pt x="1910" y="4666"/>
                      </a:lnTo>
                      <a:lnTo>
                        <a:pt x="2084" y="4609"/>
                      </a:lnTo>
                      <a:lnTo>
                        <a:pt x="2224" y="4542"/>
                      </a:lnTo>
                      <a:lnTo>
                        <a:pt x="2320" y="4488"/>
                      </a:lnTo>
                      <a:lnTo>
                        <a:pt x="2418" y="4424"/>
                      </a:lnTo>
                      <a:lnTo>
                        <a:pt x="2514" y="4351"/>
                      </a:lnTo>
                      <a:lnTo>
                        <a:pt x="2612" y="4268"/>
                      </a:lnTo>
                      <a:lnTo>
                        <a:pt x="2707" y="4175"/>
                      </a:lnTo>
                      <a:lnTo>
                        <a:pt x="2799" y="4071"/>
                      </a:lnTo>
                      <a:lnTo>
                        <a:pt x="2889" y="3956"/>
                      </a:lnTo>
                      <a:lnTo>
                        <a:pt x="2973" y="3830"/>
                      </a:lnTo>
                      <a:lnTo>
                        <a:pt x="3054" y="3692"/>
                      </a:lnTo>
                      <a:lnTo>
                        <a:pt x="3092" y="3619"/>
                      </a:lnTo>
                      <a:lnTo>
                        <a:pt x="3125" y="3549"/>
                      </a:lnTo>
                      <a:lnTo>
                        <a:pt x="3185" y="3402"/>
                      </a:lnTo>
                      <a:lnTo>
                        <a:pt x="3240" y="3245"/>
                      </a:lnTo>
                      <a:lnTo>
                        <a:pt x="3286" y="3078"/>
                      </a:lnTo>
                      <a:lnTo>
                        <a:pt x="3326" y="2899"/>
                      </a:lnTo>
                      <a:lnTo>
                        <a:pt x="3356" y="2709"/>
                      </a:lnTo>
                      <a:lnTo>
                        <a:pt x="3376" y="2507"/>
                      </a:lnTo>
                      <a:lnTo>
                        <a:pt x="3388" y="2294"/>
                      </a:lnTo>
                      <a:lnTo>
                        <a:pt x="3388" y="2183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2" name="Freeform 11">
                  <a:extLst>
                    <a:ext uri="{FF2B5EF4-FFF2-40B4-BE49-F238E27FC236}">
                      <a16:creationId xmlns:a16="http://schemas.microsoft.com/office/drawing/2014/main" id="{D9AF910E-CEEA-4DC1-AAB6-6FDB0F6F6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36440" y="3010848"/>
                  <a:ext cx="69935" cy="207155"/>
                </a:xfrm>
                <a:custGeom>
                  <a:avLst/>
                  <a:gdLst>
                    <a:gd name="T0" fmla="*/ 397 w 397"/>
                    <a:gd name="T1" fmla="*/ 1164 h 1172"/>
                    <a:gd name="T2" fmla="*/ 367 w 397"/>
                    <a:gd name="T3" fmla="*/ 1170 h 1172"/>
                    <a:gd name="T4" fmla="*/ 311 w 397"/>
                    <a:gd name="T5" fmla="*/ 1172 h 1172"/>
                    <a:gd name="T6" fmla="*/ 259 w 397"/>
                    <a:gd name="T7" fmla="*/ 1161 h 1172"/>
                    <a:gd name="T8" fmla="*/ 210 w 397"/>
                    <a:gd name="T9" fmla="*/ 1133 h 1172"/>
                    <a:gd name="T10" fmla="*/ 165 w 397"/>
                    <a:gd name="T11" fmla="*/ 1081 h 1172"/>
                    <a:gd name="T12" fmla="*/ 123 w 397"/>
                    <a:gd name="T13" fmla="*/ 1000 h 1172"/>
                    <a:gd name="T14" fmla="*/ 83 w 397"/>
                    <a:gd name="T15" fmla="*/ 883 h 1172"/>
                    <a:gd name="T16" fmla="*/ 47 w 397"/>
                    <a:gd name="T17" fmla="*/ 729 h 1172"/>
                    <a:gd name="T18" fmla="*/ 30 w 397"/>
                    <a:gd name="T19" fmla="*/ 633 h 1172"/>
                    <a:gd name="T20" fmla="*/ 16 w 397"/>
                    <a:gd name="T21" fmla="*/ 536 h 1172"/>
                    <a:gd name="T22" fmla="*/ 0 w 397"/>
                    <a:gd name="T23" fmla="*/ 376 h 1172"/>
                    <a:gd name="T24" fmla="*/ 3 w 397"/>
                    <a:gd name="T25" fmla="*/ 253 h 1172"/>
                    <a:gd name="T26" fmla="*/ 20 w 397"/>
                    <a:gd name="T27" fmla="*/ 161 h 1172"/>
                    <a:gd name="T28" fmla="*/ 49 w 397"/>
                    <a:gd name="T29" fmla="*/ 95 h 1172"/>
                    <a:gd name="T30" fmla="*/ 89 w 397"/>
                    <a:gd name="T31" fmla="*/ 50 h 1172"/>
                    <a:gd name="T32" fmla="*/ 138 w 397"/>
                    <a:gd name="T33" fmla="*/ 23 h 1172"/>
                    <a:gd name="T34" fmla="*/ 194 w 397"/>
                    <a:gd name="T35" fmla="*/ 6 h 1172"/>
                    <a:gd name="T36" fmla="*/ 224 w 397"/>
                    <a:gd name="T37" fmla="*/ 0 h 1172"/>
                    <a:gd name="T38" fmla="*/ 397 w 397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7" h="1172">
                      <a:moveTo>
                        <a:pt x="397" y="1164"/>
                      </a:moveTo>
                      <a:lnTo>
                        <a:pt x="367" y="1170"/>
                      </a:lnTo>
                      <a:lnTo>
                        <a:pt x="311" y="1172"/>
                      </a:lnTo>
                      <a:lnTo>
                        <a:pt x="259" y="1161"/>
                      </a:lnTo>
                      <a:lnTo>
                        <a:pt x="210" y="1133"/>
                      </a:lnTo>
                      <a:lnTo>
                        <a:pt x="165" y="1081"/>
                      </a:lnTo>
                      <a:lnTo>
                        <a:pt x="123" y="1000"/>
                      </a:lnTo>
                      <a:lnTo>
                        <a:pt x="83" y="883"/>
                      </a:lnTo>
                      <a:lnTo>
                        <a:pt x="47" y="729"/>
                      </a:lnTo>
                      <a:lnTo>
                        <a:pt x="30" y="633"/>
                      </a:lnTo>
                      <a:lnTo>
                        <a:pt x="16" y="536"/>
                      </a:lnTo>
                      <a:lnTo>
                        <a:pt x="0" y="376"/>
                      </a:lnTo>
                      <a:lnTo>
                        <a:pt x="3" y="253"/>
                      </a:lnTo>
                      <a:lnTo>
                        <a:pt x="20" y="161"/>
                      </a:lnTo>
                      <a:lnTo>
                        <a:pt x="49" y="95"/>
                      </a:lnTo>
                      <a:lnTo>
                        <a:pt x="89" y="50"/>
                      </a:lnTo>
                      <a:lnTo>
                        <a:pt x="138" y="23"/>
                      </a:lnTo>
                      <a:lnTo>
                        <a:pt x="194" y="6"/>
                      </a:lnTo>
                      <a:lnTo>
                        <a:pt x="224" y="0"/>
                      </a:lnTo>
                      <a:lnTo>
                        <a:pt x="397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63" name="Freeform 12">
                  <a:extLst>
                    <a:ext uri="{FF2B5EF4-FFF2-40B4-BE49-F238E27FC236}">
                      <a16:creationId xmlns:a16="http://schemas.microsoft.com/office/drawing/2014/main" id="{9EC5627F-FEF5-4974-898E-B9EA07BD4F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3003" y="3010848"/>
                  <a:ext cx="70464" cy="207155"/>
                </a:xfrm>
                <a:custGeom>
                  <a:avLst/>
                  <a:gdLst>
                    <a:gd name="T0" fmla="*/ 0 w 398"/>
                    <a:gd name="T1" fmla="*/ 1164 h 1172"/>
                    <a:gd name="T2" fmla="*/ 31 w 398"/>
                    <a:gd name="T3" fmla="*/ 1170 h 1172"/>
                    <a:gd name="T4" fmla="*/ 87 w 398"/>
                    <a:gd name="T5" fmla="*/ 1172 h 1172"/>
                    <a:gd name="T6" fmla="*/ 139 w 398"/>
                    <a:gd name="T7" fmla="*/ 1161 h 1172"/>
                    <a:gd name="T8" fmla="*/ 188 w 398"/>
                    <a:gd name="T9" fmla="*/ 1133 h 1172"/>
                    <a:gd name="T10" fmla="*/ 232 w 398"/>
                    <a:gd name="T11" fmla="*/ 1081 h 1172"/>
                    <a:gd name="T12" fmla="*/ 274 w 398"/>
                    <a:gd name="T13" fmla="*/ 1000 h 1172"/>
                    <a:gd name="T14" fmla="*/ 313 w 398"/>
                    <a:gd name="T15" fmla="*/ 883 h 1172"/>
                    <a:gd name="T16" fmla="*/ 350 w 398"/>
                    <a:gd name="T17" fmla="*/ 729 h 1172"/>
                    <a:gd name="T18" fmla="*/ 367 w 398"/>
                    <a:gd name="T19" fmla="*/ 633 h 1172"/>
                    <a:gd name="T20" fmla="*/ 383 w 398"/>
                    <a:gd name="T21" fmla="*/ 536 h 1172"/>
                    <a:gd name="T22" fmla="*/ 398 w 398"/>
                    <a:gd name="T23" fmla="*/ 376 h 1172"/>
                    <a:gd name="T24" fmla="*/ 396 w 398"/>
                    <a:gd name="T25" fmla="*/ 253 h 1172"/>
                    <a:gd name="T26" fmla="*/ 379 w 398"/>
                    <a:gd name="T27" fmla="*/ 161 h 1172"/>
                    <a:gd name="T28" fmla="*/ 350 w 398"/>
                    <a:gd name="T29" fmla="*/ 95 h 1172"/>
                    <a:gd name="T30" fmla="*/ 308 w 398"/>
                    <a:gd name="T31" fmla="*/ 50 h 1172"/>
                    <a:gd name="T32" fmla="*/ 260 w 398"/>
                    <a:gd name="T33" fmla="*/ 23 h 1172"/>
                    <a:gd name="T34" fmla="*/ 203 w 398"/>
                    <a:gd name="T35" fmla="*/ 6 h 1172"/>
                    <a:gd name="T36" fmla="*/ 173 w 398"/>
                    <a:gd name="T37" fmla="*/ 0 h 1172"/>
                    <a:gd name="T38" fmla="*/ 0 w 398"/>
                    <a:gd name="T39" fmla="*/ 1164 h 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98" h="1172">
                      <a:moveTo>
                        <a:pt x="0" y="1164"/>
                      </a:moveTo>
                      <a:lnTo>
                        <a:pt x="31" y="1170"/>
                      </a:lnTo>
                      <a:lnTo>
                        <a:pt x="87" y="1172"/>
                      </a:lnTo>
                      <a:lnTo>
                        <a:pt x="139" y="1161"/>
                      </a:lnTo>
                      <a:lnTo>
                        <a:pt x="188" y="1133"/>
                      </a:lnTo>
                      <a:lnTo>
                        <a:pt x="232" y="1081"/>
                      </a:lnTo>
                      <a:lnTo>
                        <a:pt x="274" y="1000"/>
                      </a:lnTo>
                      <a:lnTo>
                        <a:pt x="313" y="883"/>
                      </a:lnTo>
                      <a:lnTo>
                        <a:pt x="350" y="729"/>
                      </a:lnTo>
                      <a:lnTo>
                        <a:pt x="367" y="633"/>
                      </a:lnTo>
                      <a:lnTo>
                        <a:pt x="383" y="536"/>
                      </a:lnTo>
                      <a:lnTo>
                        <a:pt x="398" y="376"/>
                      </a:lnTo>
                      <a:lnTo>
                        <a:pt x="396" y="253"/>
                      </a:lnTo>
                      <a:lnTo>
                        <a:pt x="379" y="161"/>
                      </a:lnTo>
                      <a:lnTo>
                        <a:pt x="350" y="95"/>
                      </a:lnTo>
                      <a:lnTo>
                        <a:pt x="308" y="50"/>
                      </a:lnTo>
                      <a:lnTo>
                        <a:pt x="260" y="23"/>
                      </a:lnTo>
                      <a:lnTo>
                        <a:pt x="203" y="6"/>
                      </a:lnTo>
                      <a:lnTo>
                        <a:pt x="173" y="0"/>
                      </a:lnTo>
                      <a:lnTo>
                        <a:pt x="0" y="1164"/>
                      </a:lnTo>
                      <a:close/>
                    </a:path>
                  </a:pathLst>
                </a:custGeom>
                <a:solidFill>
                  <a:srgbClr val="F4B38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464" name="그룹 463">
                  <a:extLst>
                    <a:ext uri="{FF2B5EF4-FFF2-40B4-BE49-F238E27FC236}">
                      <a16:creationId xmlns:a16="http://schemas.microsoft.com/office/drawing/2014/main" id="{A33FF8D9-FE59-4106-99E7-A5AB994F3653}"/>
                    </a:ext>
                  </a:extLst>
                </p:cNvPr>
                <p:cNvGrpSpPr/>
                <p:nvPr/>
              </p:nvGrpSpPr>
              <p:grpSpPr>
                <a:xfrm>
                  <a:off x="6216804" y="3679015"/>
                  <a:ext cx="1336376" cy="495127"/>
                  <a:chOff x="-1433412" y="4116561"/>
                  <a:chExt cx="1263106" cy="671507"/>
                </a:xfrm>
              </p:grpSpPr>
              <p:sp>
                <p:nvSpPr>
                  <p:cNvPr id="465" name="사각형: 둥근 위쪽 모서리 464">
                    <a:extLst>
                      <a:ext uri="{FF2B5EF4-FFF2-40B4-BE49-F238E27FC236}">
                        <a16:creationId xmlns:a16="http://schemas.microsoft.com/office/drawing/2014/main" id="{1BE9AC71-577D-4048-9E00-0A9F4D8CF2B8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267614"/>
                    <a:ext cx="1263106" cy="520454"/>
                  </a:xfrm>
                  <a:prstGeom prst="round2SameRect">
                    <a:avLst>
                      <a:gd name="adj1" fmla="val 14269"/>
                      <a:gd name="adj2" fmla="val 0"/>
                    </a:avLst>
                  </a:prstGeom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6" name="자유형: 도형 465">
                    <a:extLst>
                      <a:ext uri="{FF2B5EF4-FFF2-40B4-BE49-F238E27FC236}">
                        <a16:creationId xmlns:a16="http://schemas.microsoft.com/office/drawing/2014/main" id="{730FB858-E97D-49BD-B1E1-BFD2BD41C937}"/>
                      </a:ext>
                    </a:extLst>
                  </p:cNvPr>
                  <p:cNvSpPr/>
                  <p:nvPr/>
                </p:nvSpPr>
                <p:spPr>
                  <a:xfrm>
                    <a:off x="-1433412" y="4116561"/>
                    <a:ext cx="1263106" cy="232660"/>
                  </a:xfrm>
                  <a:custGeom>
                    <a:avLst/>
                    <a:gdLst>
                      <a:gd name="connsiteX0" fmla="*/ 249580 w 2583809"/>
                      <a:gd name="connsiteY0" fmla="*/ 0 h 475930"/>
                      <a:gd name="connsiteX1" fmla="*/ 2334229 w 2583809"/>
                      <a:gd name="connsiteY1" fmla="*/ 0 h 475930"/>
                      <a:gd name="connsiteX2" fmla="*/ 2510709 w 2583809"/>
                      <a:gd name="connsiteY2" fmla="*/ 73101 h 475930"/>
                      <a:gd name="connsiteX3" fmla="*/ 2516171 w 2583809"/>
                      <a:gd name="connsiteY3" fmla="*/ 81203 h 475930"/>
                      <a:gd name="connsiteX4" fmla="*/ 2519697 w 2583809"/>
                      <a:gd name="connsiteY4" fmla="*/ 80759 h 475930"/>
                      <a:gd name="connsiteX5" fmla="*/ 2518484 w 2583809"/>
                      <a:gd name="connsiteY5" fmla="*/ 84632 h 475930"/>
                      <a:gd name="connsiteX6" fmla="*/ 2564196 w 2583809"/>
                      <a:gd name="connsiteY6" fmla="*/ 152433 h 475930"/>
                      <a:gd name="connsiteX7" fmla="*/ 2583809 w 2583809"/>
                      <a:gd name="connsiteY7" fmla="*/ 249580 h 475930"/>
                      <a:gd name="connsiteX8" fmla="*/ 2583809 w 2583809"/>
                      <a:gd name="connsiteY8" fmla="*/ 475930 h 475930"/>
                      <a:gd name="connsiteX9" fmla="*/ 2576026 w 2583809"/>
                      <a:gd name="connsiteY9" fmla="*/ 475930 h 475930"/>
                      <a:gd name="connsiteX10" fmla="*/ 2567661 w 2583809"/>
                      <a:gd name="connsiteY10" fmla="*/ 434499 h 475930"/>
                      <a:gd name="connsiteX11" fmla="*/ 2378320 w 2583809"/>
                      <a:gd name="connsiteY11" fmla="*/ 308995 h 475930"/>
                      <a:gd name="connsiteX12" fmla="*/ 2291315 w 2583809"/>
                      <a:gd name="connsiteY12" fmla="*/ 308995 h 475930"/>
                      <a:gd name="connsiteX13" fmla="*/ 2160085 w 2583809"/>
                      <a:gd name="connsiteY13" fmla="*/ 360187 h 475930"/>
                      <a:gd name="connsiteX14" fmla="*/ 1291905 w 2583809"/>
                      <a:gd name="connsiteY14" fmla="*/ 475930 h 475930"/>
                      <a:gd name="connsiteX15" fmla="*/ 423725 w 2583809"/>
                      <a:gd name="connsiteY15" fmla="*/ 360187 h 475930"/>
                      <a:gd name="connsiteX16" fmla="*/ 292495 w 2583809"/>
                      <a:gd name="connsiteY16" fmla="*/ 308995 h 475930"/>
                      <a:gd name="connsiteX17" fmla="*/ 205489 w 2583809"/>
                      <a:gd name="connsiteY17" fmla="*/ 308995 h 475930"/>
                      <a:gd name="connsiteX18" fmla="*/ 16149 w 2583809"/>
                      <a:gd name="connsiteY18" fmla="*/ 434499 h 475930"/>
                      <a:gd name="connsiteX19" fmla="*/ 7784 w 2583809"/>
                      <a:gd name="connsiteY19" fmla="*/ 475930 h 475930"/>
                      <a:gd name="connsiteX20" fmla="*/ 0 w 2583809"/>
                      <a:gd name="connsiteY20" fmla="*/ 475930 h 475930"/>
                      <a:gd name="connsiteX21" fmla="*/ 0 w 2583809"/>
                      <a:gd name="connsiteY21" fmla="*/ 249580 h 475930"/>
                      <a:gd name="connsiteX22" fmla="*/ 19614 w 2583809"/>
                      <a:gd name="connsiteY22" fmla="*/ 152433 h 475930"/>
                      <a:gd name="connsiteX23" fmla="*/ 65326 w 2583809"/>
                      <a:gd name="connsiteY23" fmla="*/ 84632 h 475930"/>
                      <a:gd name="connsiteX24" fmla="*/ 64113 w 2583809"/>
                      <a:gd name="connsiteY24" fmla="*/ 80759 h 475930"/>
                      <a:gd name="connsiteX25" fmla="*/ 67638 w 2583809"/>
                      <a:gd name="connsiteY25" fmla="*/ 81203 h 475930"/>
                      <a:gd name="connsiteX26" fmla="*/ 73101 w 2583809"/>
                      <a:gd name="connsiteY26" fmla="*/ 73101 h 475930"/>
                      <a:gd name="connsiteX27" fmla="*/ 249580 w 2583809"/>
                      <a:gd name="connsiteY27" fmla="*/ 0 h 475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583809" h="475930">
                        <a:moveTo>
                          <a:pt x="249580" y="0"/>
                        </a:moveTo>
                        <a:lnTo>
                          <a:pt x="2334229" y="0"/>
                        </a:lnTo>
                        <a:cubicBezTo>
                          <a:pt x="2403149" y="0"/>
                          <a:pt x="2465544" y="27936"/>
                          <a:pt x="2510709" y="73101"/>
                        </a:cubicBezTo>
                        <a:lnTo>
                          <a:pt x="2516171" y="81203"/>
                        </a:lnTo>
                        <a:lnTo>
                          <a:pt x="2519697" y="80759"/>
                        </a:lnTo>
                        <a:lnTo>
                          <a:pt x="2518484" y="84632"/>
                        </a:lnTo>
                        <a:lnTo>
                          <a:pt x="2564196" y="152433"/>
                        </a:lnTo>
                        <a:cubicBezTo>
                          <a:pt x="2576825" y="182292"/>
                          <a:pt x="2583809" y="215121"/>
                          <a:pt x="2583809" y="249580"/>
                        </a:cubicBezTo>
                        <a:lnTo>
                          <a:pt x="2583809" y="475930"/>
                        </a:lnTo>
                        <a:lnTo>
                          <a:pt x="2576026" y="475930"/>
                        </a:lnTo>
                        <a:lnTo>
                          <a:pt x="2567661" y="434499"/>
                        </a:lnTo>
                        <a:cubicBezTo>
                          <a:pt x="2536466" y="360746"/>
                          <a:pt x="2463436" y="308995"/>
                          <a:pt x="2378320" y="308995"/>
                        </a:cubicBezTo>
                        <a:lnTo>
                          <a:pt x="2291315" y="308995"/>
                        </a:lnTo>
                        <a:lnTo>
                          <a:pt x="2160085" y="360187"/>
                        </a:lnTo>
                        <a:cubicBezTo>
                          <a:pt x="1937898" y="431699"/>
                          <a:pt x="1630950" y="475930"/>
                          <a:pt x="1291905" y="475930"/>
                        </a:cubicBezTo>
                        <a:cubicBezTo>
                          <a:pt x="952859" y="475930"/>
                          <a:pt x="645911" y="431699"/>
                          <a:pt x="423725" y="360187"/>
                        </a:cubicBezTo>
                        <a:lnTo>
                          <a:pt x="292495" y="308995"/>
                        </a:lnTo>
                        <a:lnTo>
                          <a:pt x="205489" y="308995"/>
                        </a:lnTo>
                        <a:cubicBezTo>
                          <a:pt x="120373" y="308995"/>
                          <a:pt x="47344" y="360746"/>
                          <a:pt x="16149" y="434499"/>
                        </a:cubicBezTo>
                        <a:lnTo>
                          <a:pt x="7784" y="475930"/>
                        </a:lnTo>
                        <a:lnTo>
                          <a:pt x="0" y="475930"/>
                        </a:lnTo>
                        <a:lnTo>
                          <a:pt x="0" y="249580"/>
                        </a:lnTo>
                        <a:cubicBezTo>
                          <a:pt x="0" y="215121"/>
                          <a:pt x="6984" y="182292"/>
                          <a:pt x="19614" y="152433"/>
                        </a:cubicBezTo>
                        <a:lnTo>
                          <a:pt x="65326" y="84632"/>
                        </a:lnTo>
                        <a:lnTo>
                          <a:pt x="64113" y="80759"/>
                        </a:lnTo>
                        <a:lnTo>
                          <a:pt x="67638" y="81203"/>
                        </a:lnTo>
                        <a:lnTo>
                          <a:pt x="73101" y="73101"/>
                        </a:lnTo>
                        <a:cubicBezTo>
                          <a:pt x="118266" y="27936"/>
                          <a:pt x="180661" y="0"/>
                          <a:pt x="249580" y="0"/>
                        </a:cubicBezTo>
                        <a:close/>
                      </a:path>
                    </a:pathLst>
                  </a:custGeom>
                  <a:solidFill>
                    <a:srgbClr val="631D20"/>
                  </a:solidFill>
                  <a:ln>
                    <a:noFill/>
                  </a:ln>
                  <a:effectLst>
                    <a:outerShdw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pic>
        <p:nvPicPr>
          <p:cNvPr id="727" name="그림 726">
            <a:extLst>
              <a:ext uri="{FF2B5EF4-FFF2-40B4-BE49-F238E27FC236}">
                <a16:creationId xmlns:a16="http://schemas.microsoft.com/office/drawing/2014/main" id="{2A76676C-C18B-4363-B60E-3BB3FF02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2952"/>
          <a:stretch/>
        </p:blipFill>
        <p:spPr>
          <a:xfrm>
            <a:off x="281467" y="5145206"/>
            <a:ext cx="11607790" cy="170396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F3D1477-42E9-4C55-8DE8-8BAA87A63C8D}"/>
              </a:ext>
            </a:extLst>
          </p:cNvPr>
          <p:cNvSpPr/>
          <p:nvPr/>
        </p:nvSpPr>
        <p:spPr>
          <a:xfrm>
            <a:off x="1100992" y="539430"/>
            <a:ext cx="6013184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rgbClr val="2F528F"/>
                </a:solidFill>
              </a:rPr>
              <a:t>&lt;!DOCTYPE&gt;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&lt;HTML&gt;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&lt;HEAD&gt;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 &lt;TITLE&gt; New Document &lt;/TITLE&gt;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 &lt;meta charset=utf-8/&gt;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&lt;/HEAD&gt;</a:t>
            </a:r>
          </a:p>
          <a:p>
            <a:endParaRPr lang="en-US" altLang="ko-KR" sz="1400" dirty="0">
              <a:solidFill>
                <a:srgbClr val="2F528F"/>
              </a:solidFill>
            </a:endParaRPr>
          </a:p>
          <a:p>
            <a:r>
              <a:rPr lang="en-US" altLang="ko-KR" sz="1400" dirty="0">
                <a:solidFill>
                  <a:srgbClr val="2F528F"/>
                </a:solidFill>
              </a:rPr>
              <a:t> &lt;BODY&gt;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&lt;div&gt;level:&lt;span id="level"&gt;1&lt;span&gt;&lt;/div&gt;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&lt;!-- </a:t>
            </a:r>
            <a:r>
              <a:rPr lang="ko-KR" altLang="en-US" sz="1400" dirty="0">
                <a:solidFill>
                  <a:srgbClr val="2F528F"/>
                </a:solidFill>
              </a:rPr>
              <a:t>맵 </a:t>
            </a:r>
            <a:r>
              <a:rPr lang="en-US" altLang="ko-KR" sz="1400" dirty="0">
                <a:solidFill>
                  <a:srgbClr val="2F528F"/>
                </a:solidFill>
              </a:rPr>
              <a:t>--&gt;  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&lt;table id="</a:t>
            </a:r>
            <a:r>
              <a:rPr lang="en-US" altLang="ko-KR" sz="1400" dirty="0" err="1">
                <a:solidFill>
                  <a:srgbClr val="2F528F"/>
                </a:solidFill>
              </a:rPr>
              <a:t>snakeMap</a:t>
            </a:r>
            <a:r>
              <a:rPr lang="en-US" altLang="ko-KR" sz="1400" dirty="0">
                <a:solidFill>
                  <a:srgbClr val="2F528F"/>
                </a:solidFill>
              </a:rPr>
              <a:t>" border="1"&gt;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&lt;/table&gt;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	&lt;script </a:t>
            </a:r>
            <a:r>
              <a:rPr lang="en-US" altLang="ko-KR" sz="1400" dirty="0" err="1">
                <a:solidFill>
                  <a:srgbClr val="2F528F"/>
                </a:solidFill>
              </a:rPr>
              <a:t>src</a:t>
            </a:r>
            <a:r>
              <a:rPr lang="en-US" altLang="ko-KR" sz="1400" dirty="0">
                <a:solidFill>
                  <a:srgbClr val="2F528F"/>
                </a:solidFill>
              </a:rPr>
              <a:t>="snakegame.js"&gt;&lt;/script&gt;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 &lt;/BODY&gt;</a:t>
            </a:r>
          </a:p>
          <a:p>
            <a:r>
              <a:rPr lang="en-US" altLang="ko-KR" sz="1400" dirty="0">
                <a:solidFill>
                  <a:srgbClr val="2F528F"/>
                </a:solidFill>
              </a:rPr>
              <a:t>&lt;/HTML&gt;</a:t>
            </a:r>
            <a:endParaRPr lang="ko-KR" altLang="en-US" sz="1400" dirty="0">
              <a:solidFill>
                <a:srgbClr val="2F528F"/>
              </a:solidFill>
            </a:endParaRPr>
          </a:p>
        </p:txBody>
      </p:sp>
      <p:sp>
        <p:nvSpPr>
          <p:cNvPr id="277" name="직사각형 276">
            <a:extLst>
              <a:ext uri="{FF2B5EF4-FFF2-40B4-BE49-F238E27FC236}">
                <a16:creationId xmlns:a16="http://schemas.microsoft.com/office/drawing/2014/main" id="{A53637A8-75A5-4A26-BBE6-1EA4FCC7E457}"/>
              </a:ext>
            </a:extLst>
          </p:cNvPr>
          <p:cNvSpPr/>
          <p:nvPr/>
        </p:nvSpPr>
        <p:spPr>
          <a:xfrm>
            <a:off x="7327808" y="539430"/>
            <a:ext cx="3742562" cy="4389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288244-A313-4A5B-8F55-7B7F215DADAD}"/>
              </a:ext>
            </a:extLst>
          </p:cNvPr>
          <p:cNvSpPr txBox="1"/>
          <p:nvPr/>
        </p:nvSpPr>
        <p:spPr>
          <a:xfrm>
            <a:off x="7349887" y="587195"/>
            <a:ext cx="2079349" cy="37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2F528F"/>
                </a:solidFill>
              </a:rPr>
              <a:t>원본 </a:t>
            </a:r>
            <a:r>
              <a:rPr lang="en-US" altLang="ko-KR" dirty="0">
                <a:solidFill>
                  <a:srgbClr val="2F528F"/>
                </a:solidFill>
              </a:rPr>
              <a:t>HTML </a:t>
            </a:r>
            <a:r>
              <a:rPr lang="ko-KR" altLang="en-US" dirty="0">
                <a:solidFill>
                  <a:srgbClr val="2F528F"/>
                </a:solidFill>
              </a:rPr>
              <a:t>소스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F58B8314-4214-47A4-A13B-677746D17CC6}"/>
              </a:ext>
            </a:extLst>
          </p:cNvPr>
          <p:cNvSpPr txBox="1"/>
          <p:nvPr/>
        </p:nvSpPr>
        <p:spPr>
          <a:xfrm>
            <a:off x="7323576" y="2778369"/>
            <a:ext cx="38150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2F528F"/>
                </a:solidFill>
              </a:rPr>
              <a:t>표 이름을 </a:t>
            </a:r>
            <a:r>
              <a:rPr lang="en-US" altLang="ko-KR" dirty="0" err="1">
                <a:solidFill>
                  <a:srgbClr val="2F528F"/>
                </a:solidFill>
              </a:rPr>
              <a:t>snakeMap</a:t>
            </a:r>
            <a:r>
              <a:rPr lang="ko-KR" altLang="en-US" dirty="0">
                <a:solidFill>
                  <a:srgbClr val="2F528F"/>
                </a:solidFill>
              </a:rPr>
              <a:t>으로 지정하고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테두리 두께가 </a:t>
            </a:r>
            <a:r>
              <a:rPr lang="en-US" altLang="ko-KR" dirty="0">
                <a:solidFill>
                  <a:srgbClr val="2F528F"/>
                </a:solidFill>
              </a:rPr>
              <a:t>1</a:t>
            </a:r>
            <a:r>
              <a:rPr lang="ko-KR" altLang="en-US" dirty="0">
                <a:solidFill>
                  <a:srgbClr val="2F528F"/>
                </a:solidFill>
              </a:rPr>
              <a:t>로 지정 되어있음</a:t>
            </a:r>
            <a:endParaRPr lang="en-US" altLang="ko-KR" dirty="0">
              <a:solidFill>
                <a:srgbClr val="2F528F"/>
              </a:solidFill>
            </a:endParaRPr>
          </a:p>
          <a:p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자바스크립트는 </a:t>
            </a:r>
            <a:r>
              <a:rPr lang="en-US" altLang="ko-KR" dirty="0">
                <a:solidFill>
                  <a:srgbClr val="2F528F"/>
                </a:solidFill>
              </a:rPr>
              <a:t>snakegame.js</a:t>
            </a:r>
            <a:r>
              <a:rPr lang="ko-KR" altLang="en-US" dirty="0">
                <a:solidFill>
                  <a:srgbClr val="2F528F"/>
                </a:solidFill>
              </a:rPr>
              <a:t>를</a:t>
            </a:r>
            <a:endParaRPr lang="en-US" altLang="ko-KR" dirty="0">
              <a:solidFill>
                <a:srgbClr val="2F528F"/>
              </a:solidFill>
            </a:endParaRPr>
          </a:p>
          <a:p>
            <a:r>
              <a:rPr lang="ko-KR" altLang="en-US" dirty="0">
                <a:solidFill>
                  <a:srgbClr val="2F528F"/>
                </a:solidFill>
              </a:rPr>
              <a:t>불러옴</a:t>
            </a:r>
          </a:p>
        </p:txBody>
      </p:sp>
    </p:spTree>
    <p:extLst>
      <p:ext uri="{BB962C8B-B14F-4D97-AF65-F5344CB8AC3E}">
        <p14:creationId xmlns:p14="http://schemas.microsoft.com/office/powerpoint/2010/main" val="2336498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1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794</Words>
  <Application>Microsoft Office PowerPoint</Application>
  <PresentationFormat>와이드스크린</PresentationFormat>
  <Paragraphs>539</Paragraphs>
  <Slides>32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5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우 언수</cp:lastModifiedBy>
  <cp:revision>32</cp:revision>
  <dcterms:created xsi:type="dcterms:W3CDTF">2019-05-30T06:03:12Z</dcterms:created>
  <dcterms:modified xsi:type="dcterms:W3CDTF">2019-10-15T12:20:39Z</dcterms:modified>
</cp:coreProperties>
</file>

<file path=docProps/thumbnail.jpeg>
</file>